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media/audio1.wav" ContentType="audio/x-wav"/>
  <Override PartName="/ppt/media/audio2.wav" ContentType="audio/x-wav"/>
  <Override PartName="/ppt/media/audio3.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3"/>
  </p:notesMasterIdLst>
  <p:sldIdLst>
    <p:sldId id="290" r:id="rId2"/>
    <p:sldId id="291" r:id="rId3"/>
    <p:sldId id="292" r:id="rId4"/>
    <p:sldId id="274" r:id="rId5"/>
    <p:sldId id="293" r:id="rId6"/>
    <p:sldId id="275" r:id="rId7"/>
    <p:sldId id="294" r:id="rId8"/>
    <p:sldId id="295" r:id="rId9"/>
    <p:sldId id="256" r:id="rId10"/>
    <p:sldId id="258" r:id="rId11"/>
    <p:sldId id="260" r:id="rId12"/>
    <p:sldId id="261" r:id="rId13"/>
    <p:sldId id="269" r:id="rId14"/>
    <p:sldId id="297" r:id="rId15"/>
    <p:sldId id="264" r:id="rId16"/>
    <p:sldId id="298" r:id="rId17"/>
    <p:sldId id="299" r:id="rId18"/>
    <p:sldId id="300" r:id="rId19"/>
    <p:sldId id="301" r:id="rId20"/>
    <p:sldId id="302" r:id="rId21"/>
    <p:sldId id="303" r:id="rId22"/>
  </p:sldIdLst>
  <p:sldSz cx="9144000" cy="5143500" type="screen16x9"/>
  <p:notesSz cx="6858000" cy="9144000"/>
  <p:embeddedFontLst>
    <p:embeddedFont>
      <p:font typeface="Cambria" pitchFamily="18" charset="0"/>
      <p:regular r:id="rId24"/>
      <p:bold r:id="rId25"/>
      <p:italic r:id="rId26"/>
      <p:boldItalic r:id="rId27"/>
    </p:embeddedFont>
    <p:embeddedFont>
      <p:font typeface="Montserrat" charset="0"/>
      <p:regular r:id="rId28"/>
      <p:bold r:id="rId29"/>
      <p:italic r:id="rId30"/>
      <p:boldItalic r:id="rId31"/>
    </p:embeddedFont>
    <p:embeddedFont>
      <p:font typeface="Tahoma" pitchFamily="34" charset="0"/>
      <p:regular r:id="rId32"/>
      <p:bold r:id="rId33"/>
    </p:embeddedFont>
    <p:embeddedFont>
      <p:font typeface="Bebas Neue" charset="0"/>
      <p:regular r:id="rId34"/>
    </p:embeddedFont>
    <p:embeddedFont>
      <p:font typeface="Bellota Text"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pos="454">
          <p15:clr>
            <a:srgbClr val="9AA0A6"/>
          </p15:clr>
        </p15:guide>
        <p15:guide id="2" pos="5306">
          <p15:clr>
            <a:srgbClr val="9AA0A6"/>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9E587BF-D3E7-4CC5-8623-2F795215BDFA}">
  <a:tblStyle styleId="{19E587BF-D3E7-4CC5-8623-2F795215BDF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6" d="100"/>
          <a:sy n="96" d="100"/>
        </p:scale>
        <p:origin x="-416" y="24"/>
      </p:cViewPr>
      <p:guideLst>
        <p:guide orient="horz" pos="1620"/>
        <p:guide pos="454"/>
        <p:guide pos="530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846538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20d190e1dd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20d190e1dd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434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20d190e1dd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20d190e1dd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413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20d190e1dd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20d190e1dd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614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20d190e1dd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20d190e1dd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5740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120d190e1d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120d190e1d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120eeeb9a8b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120eeeb9a8b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20d190e1dd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20d190e1dd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3654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20d190e1dd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20d190e1dd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20d190e1dd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20d190e1dd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7543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20d190e1dd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20d190e1dd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430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31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sz="900" kern="1200" smtClean="0">
                <a:solidFill>
                  <a:prstClr val="black">
                    <a:tint val="75000"/>
                  </a:prstClr>
                </a:solidFill>
                <a:latin typeface="Arial" panose="020B0604020202020204" pitchFamily="34" charset="0"/>
                <a:ea typeface="+mn-ea"/>
                <a:cs typeface="+mn-cs"/>
              </a:rPr>
              <a:pPr defTabSz="685800">
                <a:buClrTx/>
                <a:defRPr/>
              </a:pPr>
              <a:t>03/10/2022</a:t>
            </a:fld>
            <a:endParaRPr lang="vi-VN" sz="900"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algn="ctr" defTabSz="685800">
              <a:buClrTx/>
              <a:defRPr/>
            </a:pPr>
            <a:endParaRPr lang="vi-VN" sz="900"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algn="r" defTabSz="685800">
              <a:buClrTx/>
              <a:defRPr/>
            </a:pPr>
            <a:fld id="{2885D699-091F-4322-9983-565B97A178FD}" type="slidenum">
              <a:rPr lang="vi-VN" sz="900" kern="1200" smtClean="0">
                <a:solidFill>
                  <a:prstClr val="black">
                    <a:tint val="75000"/>
                  </a:prstClr>
                </a:solidFill>
                <a:latin typeface="Arial" panose="020B0604020202020204" pitchFamily="34" charset="0"/>
                <a:ea typeface="+mn-ea"/>
                <a:cs typeface="+mn-cs"/>
              </a:rPr>
              <a:pPr algn="r" defTabSz="685800">
                <a:buClrTx/>
                <a:defRPr/>
              </a:pPr>
              <a:t>‹#›</a:t>
            </a:fld>
            <a:endParaRPr lang="vi-VN" sz="900"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864903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grpSp>
        <p:nvGrpSpPr>
          <p:cNvPr id="52" name="Google Shape;52;p3"/>
          <p:cNvGrpSpPr/>
          <p:nvPr/>
        </p:nvGrpSpPr>
        <p:grpSpPr>
          <a:xfrm>
            <a:off x="372900" y="317225"/>
            <a:ext cx="8399164" cy="4509701"/>
            <a:chOff x="372900" y="317225"/>
            <a:chExt cx="8399164" cy="4509701"/>
          </a:xfrm>
        </p:grpSpPr>
        <p:sp>
          <p:nvSpPr>
            <p:cNvPr id="53" name="Google Shape;53;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3"/>
            <p:cNvGrpSpPr/>
            <p:nvPr/>
          </p:nvGrpSpPr>
          <p:grpSpPr>
            <a:xfrm>
              <a:off x="372900" y="317424"/>
              <a:ext cx="8399164" cy="4509502"/>
              <a:chOff x="-75" y="-4650"/>
              <a:chExt cx="9155400" cy="5153127"/>
            </a:xfrm>
          </p:grpSpPr>
          <p:cxnSp>
            <p:nvCxnSpPr>
              <p:cNvPr id="55" name="Google Shape;55;p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6" name="Google Shape;56;p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7" name="Google Shape;57;p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8" name="Google Shape;58;p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9" name="Google Shape;59;p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60" name="Google Shape;60;p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1" name="Google Shape;61;p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62" name="Google Shape;62;p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3" name="Google Shape;63;p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64" name="Google Shape;64;p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5" name="Google Shape;65;p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66" name="Google Shape;66;p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8" name="Google Shape;78;p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9" name="Google Shape;79;p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0" name="Google Shape;80;p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1" name="Google Shape;81;p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2" name="Google Shape;82;p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7" name="Google Shape;87;p3"/>
          <p:cNvSpPr txBox="1">
            <a:spLocks noGrp="1"/>
          </p:cNvSpPr>
          <p:nvPr>
            <p:ph type="title"/>
          </p:nvPr>
        </p:nvSpPr>
        <p:spPr>
          <a:xfrm>
            <a:off x="1673100" y="2359675"/>
            <a:ext cx="57987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8" name="Google Shape;88;p3"/>
          <p:cNvSpPr txBox="1">
            <a:spLocks noGrp="1"/>
          </p:cNvSpPr>
          <p:nvPr>
            <p:ph type="title" idx="2" hasCustomPrompt="1"/>
          </p:nvPr>
        </p:nvSpPr>
        <p:spPr>
          <a:xfrm>
            <a:off x="3742688" y="1517875"/>
            <a:ext cx="1659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9" name="Google Shape;89;p3"/>
          <p:cNvSpPr txBox="1">
            <a:spLocks noGrp="1"/>
          </p:cNvSpPr>
          <p:nvPr>
            <p:ph type="subTitle" idx="1"/>
          </p:nvPr>
        </p:nvSpPr>
        <p:spPr>
          <a:xfrm>
            <a:off x="2392388" y="3201475"/>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0" name="Google Shape;90;p3"/>
          <p:cNvPicPr preferRelativeResize="0"/>
          <p:nvPr/>
        </p:nvPicPr>
        <p:blipFill rotWithShape="1">
          <a:blip r:embed="rId2">
            <a:alphaModFix/>
          </a:blip>
          <a:srcRect t="23075" r="88584" b="62117"/>
          <a:stretch/>
        </p:blipFill>
        <p:spPr>
          <a:xfrm>
            <a:off x="6458900" y="777125"/>
            <a:ext cx="261627" cy="339173"/>
          </a:xfrm>
          <a:prstGeom prst="rect">
            <a:avLst/>
          </a:prstGeom>
          <a:noFill/>
          <a:ln>
            <a:noFill/>
          </a:ln>
        </p:spPr>
      </p:pic>
      <p:pic>
        <p:nvPicPr>
          <p:cNvPr id="91" name="Google Shape;91;p3"/>
          <p:cNvPicPr preferRelativeResize="0"/>
          <p:nvPr/>
        </p:nvPicPr>
        <p:blipFill rotWithShape="1">
          <a:blip r:embed="rId2">
            <a:alphaModFix/>
          </a:blip>
          <a:srcRect l="88584" t="31186" b="55558"/>
          <a:stretch/>
        </p:blipFill>
        <p:spPr>
          <a:xfrm>
            <a:off x="7836925" y="2475524"/>
            <a:ext cx="261627" cy="303626"/>
          </a:xfrm>
          <a:prstGeom prst="rect">
            <a:avLst/>
          </a:prstGeom>
          <a:noFill/>
          <a:ln>
            <a:noFill/>
          </a:ln>
        </p:spPr>
      </p:pic>
      <p:pic>
        <p:nvPicPr>
          <p:cNvPr id="92" name="Google Shape;92;p3"/>
          <p:cNvPicPr preferRelativeResize="0"/>
          <p:nvPr/>
        </p:nvPicPr>
        <p:blipFill rotWithShape="1">
          <a:blip r:embed="rId2">
            <a:alphaModFix/>
          </a:blip>
          <a:srcRect l="9958" t="40088" r="80549" b="45104"/>
          <a:stretch/>
        </p:blipFill>
        <p:spPr>
          <a:xfrm>
            <a:off x="6490975" y="1369275"/>
            <a:ext cx="261627" cy="407936"/>
          </a:xfrm>
          <a:prstGeom prst="rect">
            <a:avLst/>
          </a:prstGeom>
          <a:noFill/>
          <a:ln>
            <a:noFill/>
          </a:ln>
        </p:spPr>
      </p:pic>
      <p:pic>
        <p:nvPicPr>
          <p:cNvPr id="93" name="Google Shape;93;p3"/>
          <p:cNvPicPr preferRelativeResize="0"/>
          <p:nvPr/>
        </p:nvPicPr>
        <p:blipFill rotWithShape="1">
          <a:blip r:embed="rId3">
            <a:alphaModFix/>
          </a:blip>
          <a:srcRect l="86859" t="20960" b="68473"/>
          <a:stretch/>
        </p:blipFill>
        <p:spPr>
          <a:xfrm>
            <a:off x="6720525" y="2161650"/>
            <a:ext cx="293228" cy="235651"/>
          </a:xfrm>
          <a:prstGeom prst="rect">
            <a:avLst/>
          </a:prstGeom>
          <a:noFill/>
          <a:ln>
            <a:noFill/>
          </a:ln>
        </p:spPr>
      </p:pic>
      <p:pic>
        <p:nvPicPr>
          <p:cNvPr id="94" name="Google Shape;94;p3"/>
          <p:cNvPicPr preferRelativeResize="0"/>
          <p:nvPr/>
        </p:nvPicPr>
        <p:blipFill rotWithShape="1">
          <a:blip r:embed="rId2">
            <a:alphaModFix/>
          </a:blip>
          <a:srcRect l="9958" t="40088" r="80549" b="45104"/>
          <a:stretch/>
        </p:blipFill>
        <p:spPr>
          <a:xfrm>
            <a:off x="616300" y="2502200"/>
            <a:ext cx="261627" cy="407936"/>
          </a:xfrm>
          <a:prstGeom prst="rect">
            <a:avLst/>
          </a:prstGeom>
          <a:noFill/>
          <a:ln>
            <a:noFill/>
          </a:ln>
        </p:spPr>
      </p:pic>
      <p:pic>
        <p:nvPicPr>
          <p:cNvPr id="95" name="Google Shape;95;p3"/>
          <p:cNvPicPr preferRelativeResize="0"/>
          <p:nvPr/>
        </p:nvPicPr>
        <p:blipFill rotWithShape="1">
          <a:blip r:embed="rId3">
            <a:alphaModFix/>
          </a:blip>
          <a:srcRect l="86859" t="20960" b="68473"/>
          <a:stretch/>
        </p:blipFill>
        <p:spPr>
          <a:xfrm>
            <a:off x="1187300" y="2424475"/>
            <a:ext cx="293228" cy="235651"/>
          </a:xfrm>
          <a:prstGeom prst="rect">
            <a:avLst/>
          </a:prstGeom>
          <a:noFill/>
          <a:ln>
            <a:noFill/>
          </a:ln>
        </p:spPr>
      </p:pic>
      <p:pic>
        <p:nvPicPr>
          <p:cNvPr id="96" name="Google Shape;96;p3"/>
          <p:cNvPicPr preferRelativeResize="0"/>
          <p:nvPr/>
        </p:nvPicPr>
        <p:blipFill rotWithShape="1">
          <a:blip r:embed="rId2">
            <a:alphaModFix/>
          </a:blip>
          <a:srcRect t="23075" r="88584" b="62117"/>
          <a:stretch/>
        </p:blipFill>
        <p:spPr>
          <a:xfrm>
            <a:off x="2085800" y="4219050"/>
            <a:ext cx="261627" cy="339173"/>
          </a:xfrm>
          <a:prstGeom prst="rect">
            <a:avLst/>
          </a:prstGeom>
          <a:noFill/>
          <a:ln>
            <a:noFill/>
          </a:ln>
        </p:spPr>
      </p:pic>
      <p:pic>
        <p:nvPicPr>
          <p:cNvPr id="97" name="Google Shape;97;p3"/>
          <p:cNvPicPr preferRelativeResize="0"/>
          <p:nvPr/>
        </p:nvPicPr>
        <p:blipFill rotWithShape="1">
          <a:blip r:embed="rId2">
            <a:alphaModFix/>
          </a:blip>
          <a:srcRect t="23075" r="88584" b="62117"/>
          <a:stretch/>
        </p:blipFill>
        <p:spPr>
          <a:xfrm>
            <a:off x="8267075" y="2660125"/>
            <a:ext cx="261627" cy="3391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16"/>
        <p:cNvGrpSpPr/>
        <p:nvPr/>
      </p:nvGrpSpPr>
      <p:grpSpPr>
        <a:xfrm>
          <a:off x="0" y="0"/>
          <a:ext cx="0" cy="0"/>
          <a:chOff x="0" y="0"/>
          <a:chExt cx="0" cy="0"/>
        </a:xfrm>
      </p:grpSpPr>
      <p:grpSp>
        <p:nvGrpSpPr>
          <p:cNvPr id="417" name="Google Shape;417;p13"/>
          <p:cNvGrpSpPr/>
          <p:nvPr/>
        </p:nvGrpSpPr>
        <p:grpSpPr>
          <a:xfrm>
            <a:off x="128550" y="126893"/>
            <a:ext cx="8887995" cy="4890320"/>
            <a:chOff x="372900" y="317225"/>
            <a:chExt cx="8399164" cy="4509701"/>
          </a:xfrm>
        </p:grpSpPr>
        <p:sp>
          <p:nvSpPr>
            <p:cNvPr id="418" name="Google Shape;418;p1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3"/>
            <p:cNvGrpSpPr/>
            <p:nvPr/>
          </p:nvGrpSpPr>
          <p:grpSpPr>
            <a:xfrm>
              <a:off x="372900" y="317424"/>
              <a:ext cx="8399164" cy="4509502"/>
              <a:chOff x="-75" y="-4650"/>
              <a:chExt cx="9155400" cy="5153127"/>
            </a:xfrm>
          </p:grpSpPr>
          <p:cxnSp>
            <p:nvCxnSpPr>
              <p:cNvPr id="420" name="Google Shape;420;p1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1" name="Google Shape;421;p1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22" name="Google Shape;422;p1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3" name="Google Shape;423;p1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24" name="Google Shape;424;p1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25" name="Google Shape;425;p1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6" name="Google Shape;426;p1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7" name="Google Shape;427;p1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8" name="Google Shape;428;p1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9" name="Google Shape;429;p1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0" name="Google Shape;430;p1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31" name="Google Shape;431;p1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2" name="Google Shape;432;p1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3" name="Google Shape;433;p1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4" name="Google Shape;434;p1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5" name="Google Shape;435;p1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6" name="Google Shape;436;p1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37" name="Google Shape;437;p1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8" name="Google Shape;438;p1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9" name="Google Shape;439;p1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40" name="Google Shape;440;p1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41" name="Google Shape;441;p1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2" name="Google Shape;442;p1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3" name="Google Shape;443;p1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4" name="Google Shape;444;p1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5" name="Google Shape;445;p1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6" name="Google Shape;446;p1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7" name="Google Shape;447;p1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8" name="Google Shape;448;p1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9" name="Google Shape;449;p1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0" name="Google Shape;450;p1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1" name="Google Shape;451;p1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2" name="Google Shape;452;p13"/>
          <p:cNvSpPr txBox="1">
            <a:spLocks noGrp="1"/>
          </p:cNvSpPr>
          <p:nvPr>
            <p:ph type="title"/>
          </p:nvPr>
        </p:nvSpPr>
        <p:spPr>
          <a:xfrm>
            <a:off x="1694125" y="1470350"/>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13"/>
          <p:cNvSpPr txBox="1">
            <a:spLocks noGrp="1"/>
          </p:cNvSpPr>
          <p:nvPr>
            <p:ph type="title" idx="2" hasCustomPrompt="1"/>
          </p:nvPr>
        </p:nvSpPr>
        <p:spPr>
          <a:xfrm>
            <a:off x="740218" y="1423250"/>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13"/>
          <p:cNvSpPr txBox="1">
            <a:spLocks noGrp="1"/>
          </p:cNvSpPr>
          <p:nvPr>
            <p:ph type="subTitle" idx="1"/>
          </p:nvPr>
        </p:nvSpPr>
        <p:spPr>
          <a:xfrm>
            <a:off x="169412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3"/>
          <p:cNvSpPr txBox="1">
            <a:spLocks noGrp="1"/>
          </p:cNvSpPr>
          <p:nvPr>
            <p:ph type="title" idx="3"/>
          </p:nvPr>
        </p:nvSpPr>
        <p:spPr>
          <a:xfrm>
            <a:off x="5735775" y="1470350"/>
            <a:ext cx="24582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6" name="Google Shape;456;p13"/>
          <p:cNvSpPr txBox="1">
            <a:spLocks noGrp="1"/>
          </p:cNvSpPr>
          <p:nvPr>
            <p:ph type="title" idx="4" hasCustomPrompt="1"/>
          </p:nvPr>
        </p:nvSpPr>
        <p:spPr>
          <a:xfrm>
            <a:off x="4775783" y="142325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5"/>
          </p:nvPr>
        </p:nvSpPr>
        <p:spPr>
          <a:xfrm>
            <a:off x="573577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3"/>
          <p:cNvSpPr txBox="1">
            <a:spLocks noGrp="1"/>
          </p:cNvSpPr>
          <p:nvPr>
            <p:ph type="title" idx="6"/>
          </p:nvPr>
        </p:nvSpPr>
        <p:spPr>
          <a:xfrm>
            <a:off x="1689300" y="3015075"/>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9" name="Google Shape;459;p13"/>
          <p:cNvSpPr txBox="1">
            <a:spLocks noGrp="1"/>
          </p:cNvSpPr>
          <p:nvPr>
            <p:ph type="title" idx="7" hasCustomPrompt="1"/>
          </p:nvPr>
        </p:nvSpPr>
        <p:spPr>
          <a:xfrm>
            <a:off x="734025" y="296802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0" name="Google Shape;460;p13"/>
          <p:cNvSpPr txBox="1">
            <a:spLocks noGrp="1"/>
          </p:cNvSpPr>
          <p:nvPr>
            <p:ph type="subTitle" idx="8"/>
          </p:nvPr>
        </p:nvSpPr>
        <p:spPr>
          <a:xfrm>
            <a:off x="168930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idx="9"/>
          </p:nvPr>
        </p:nvSpPr>
        <p:spPr>
          <a:xfrm>
            <a:off x="5730950" y="3015075"/>
            <a:ext cx="24630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2" name="Google Shape;462;p13"/>
          <p:cNvSpPr txBox="1">
            <a:spLocks noGrp="1"/>
          </p:cNvSpPr>
          <p:nvPr>
            <p:ph type="title" idx="13" hasCustomPrompt="1"/>
          </p:nvPr>
        </p:nvSpPr>
        <p:spPr>
          <a:xfrm>
            <a:off x="4769550" y="2968025"/>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3" name="Google Shape;463;p13"/>
          <p:cNvSpPr txBox="1">
            <a:spLocks noGrp="1"/>
          </p:cNvSpPr>
          <p:nvPr>
            <p:ph type="subTitle" idx="14"/>
          </p:nvPr>
        </p:nvSpPr>
        <p:spPr>
          <a:xfrm>
            <a:off x="573095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13"/>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5" name="Google Shape;465;p13"/>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466" name="Google Shape;466;p13"/>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467" name="Google Shape;467;p13"/>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468" name="Google Shape;468;p13"/>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469" name="Google Shape;469;p13"/>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470" name="Google Shape;470;p13"/>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13"/>
        <p:cNvGrpSpPr/>
        <p:nvPr/>
      </p:nvGrpSpPr>
      <p:grpSpPr>
        <a:xfrm>
          <a:off x="0" y="0"/>
          <a:ext cx="0" cy="0"/>
          <a:chOff x="0" y="0"/>
          <a:chExt cx="0" cy="0"/>
        </a:xfrm>
      </p:grpSpPr>
      <p:grpSp>
        <p:nvGrpSpPr>
          <p:cNvPr id="514" name="Google Shape;514;p15"/>
          <p:cNvGrpSpPr/>
          <p:nvPr/>
        </p:nvGrpSpPr>
        <p:grpSpPr>
          <a:xfrm>
            <a:off x="372900" y="317225"/>
            <a:ext cx="8399164" cy="4509701"/>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49" name="Google Shape;549;p15"/>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0" name="Google Shape;550;p15"/>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1" name="Google Shape;551;p15"/>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3">
  <p:cSld name="CUSTOM_2_1">
    <p:spTree>
      <p:nvGrpSpPr>
        <p:cNvPr id="1" name="Shape 770"/>
        <p:cNvGrpSpPr/>
        <p:nvPr/>
      </p:nvGrpSpPr>
      <p:grpSpPr>
        <a:xfrm>
          <a:off x="0" y="0"/>
          <a:ext cx="0" cy="0"/>
          <a:chOff x="0" y="0"/>
          <a:chExt cx="0" cy="0"/>
        </a:xfrm>
      </p:grpSpPr>
      <p:grpSp>
        <p:nvGrpSpPr>
          <p:cNvPr id="771" name="Google Shape;771;p20"/>
          <p:cNvGrpSpPr/>
          <p:nvPr/>
        </p:nvGrpSpPr>
        <p:grpSpPr>
          <a:xfrm>
            <a:off x="372900" y="317225"/>
            <a:ext cx="8399164" cy="4509701"/>
            <a:chOff x="372900" y="317225"/>
            <a:chExt cx="8399164" cy="4509701"/>
          </a:xfrm>
        </p:grpSpPr>
        <p:sp>
          <p:nvSpPr>
            <p:cNvPr id="772" name="Google Shape;772;p20"/>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0"/>
            <p:cNvGrpSpPr/>
            <p:nvPr/>
          </p:nvGrpSpPr>
          <p:grpSpPr>
            <a:xfrm>
              <a:off x="372900" y="317424"/>
              <a:ext cx="8399164" cy="4509502"/>
              <a:chOff x="-75" y="-4650"/>
              <a:chExt cx="9155400" cy="5153127"/>
            </a:xfrm>
          </p:grpSpPr>
          <p:cxnSp>
            <p:nvCxnSpPr>
              <p:cNvPr id="774" name="Google Shape;774;p20"/>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75" name="Google Shape;775;p20"/>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776" name="Google Shape;776;p20"/>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77" name="Google Shape;777;p20"/>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778" name="Google Shape;778;p20"/>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779" name="Google Shape;779;p20"/>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80" name="Google Shape;780;p20"/>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781" name="Google Shape;781;p20"/>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82" name="Google Shape;782;p20"/>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783" name="Google Shape;783;p20"/>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84" name="Google Shape;784;p20"/>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785" name="Google Shape;785;p20"/>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86" name="Google Shape;786;p20"/>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787" name="Google Shape;787;p20"/>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88" name="Google Shape;788;p20"/>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789" name="Google Shape;789;p20"/>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90" name="Google Shape;790;p20"/>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791" name="Google Shape;791;p20"/>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792" name="Google Shape;792;p20"/>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93" name="Google Shape;793;p20"/>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794" name="Google Shape;794;p20"/>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795" name="Google Shape;795;p20"/>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96" name="Google Shape;796;p20"/>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97" name="Google Shape;797;p20"/>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98" name="Google Shape;798;p20"/>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799" name="Google Shape;799;p20"/>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00" name="Google Shape;800;p20"/>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01" name="Google Shape;801;p20"/>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02" name="Google Shape;802;p20"/>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03" name="Google Shape;803;p20"/>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04" name="Google Shape;804;p20"/>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05" name="Google Shape;805;p20"/>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06" name="Google Shape;806;p20"/>
          <p:cNvSpPr txBox="1">
            <a:spLocks noGrp="1"/>
          </p:cNvSpPr>
          <p:nvPr>
            <p:ph type="subTitle" idx="1"/>
          </p:nvPr>
        </p:nvSpPr>
        <p:spPr>
          <a:xfrm>
            <a:off x="1947987" y="2656425"/>
            <a:ext cx="5255100" cy="7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7" name="Google Shape;807;p20"/>
          <p:cNvSpPr txBox="1">
            <a:spLocks noGrp="1"/>
          </p:cNvSpPr>
          <p:nvPr>
            <p:ph type="title"/>
          </p:nvPr>
        </p:nvSpPr>
        <p:spPr>
          <a:xfrm>
            <a:off x="1940925" y="1693875"/>
            <a:ext cx="5255100" cy="909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b="1">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808" name="Google Shape;808;p20"/>
          <p:cNvPicPr preferRelativeResize="0"/>
          <p:nvPr/>
        </p:nvPicPr>
        <p:blipFill rotWithShape="1">
          <a:blip r:embed="rId2">
            <a:alphaModFix/>
          </a:blip>
          <a:srcRect l="88584" t="31186" b="55558"/>
          <a:stretch/>
        </p:blipFill>
        <p:spPr>
          <a:xfrm>
            <a:off x="7305338" y="906324"/>
            <a:ext cx="261627" cy="303626"/>
          </a:xfrm>
          <a:prstGeom prst="rect">
            <a:avLst/>
          </a:prstGeom>
          <a:noFill/>
          <a:ln>
            <a:noFill/>
          </a:ln>
        </p:spPr>
      </p:pic>
      <p:pic>
        <p:nvPicPr>
          <p:cNvPr id="809" name="Google Shape;809;p20"/>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810" name="Google Shape;810;p20"/>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811" name="Google Shape;811;p20"/>
          <p:cNvPicPr preferRelativeResize="0"/>
          <p:nvPr/>
        </p:nvPicPr>
        <p:blipFill rotWithShape="1">
          <a:blip r:embed="rId2">
            <a:alphaModFix/>
          </a:blip>
          <a:srcRect t="23075" r="88584" b="62117"/>
          <a:stretch/>
        </p:blipFill>
        <p:spPr>
          <a:xfrm>
            <a:off x="8081250" y="1445625"/>
            <a:ext cx="261627" cy="33917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12"/>
        <p:cNvGrpSpPr/>
        <p:nvPr/>
      </p:nvGrpSpPr>
      <p:grpSpPr>
        <a:xfrm>
          <a:off x="0" y="0"/>
          <a:ext cx="0" cy="0"/>
          <a:chOff x="0" y="0"/>
          <a:chExt cx="0" cy="0"/>
        </a:xfrm>
      </p:grpSpPr>
      <p:grpSp>
        <p:nvGrpSpPr>
          <p:cNvPr id="813" name="Google Shape;813;p21"/>
          <p:cNvGrpSpPr/>
          <p:nvPr/>
        </p:nvGrpSpPr>
        <p:grpSpPr>
          <a:xfrm>
            <a:off x="128550" y="126893"/>
            <a:ext cx="8887995" cy="4890320"/>
            <a:chOff x="372900" y="317225"/>
            <a:chExt cx="8399164" cy="4509701"/>
          </a:xfrm>
        </p:grpSpPr>
        <p:sp>
          <p:nvSpPr>
            <p:cNvPr id="814" name="Google Shape;814;p2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21"/>
            <p:cNvGrpSpPr/>
            <p:nvPr/>
          </p:nvGrpSpPr>
          <p:grpSpPr>
            <a:xfrm>
              <a:off x="372900" y="317424"/>
              <a:ext cx="8399164" cy="4509502"/>
              <a:chOff x="-75" y="-4650"/>
              <a:chExt cx="9155400" cy="5153127"/>
            </a:xfrm>
          </p:grpSpPr>
          <p:cxnSp>
            <p:nvCxnSpPr>
              <p:cNvPr id="816" name="Google Shape;816;p21"/>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17" name="Google Shape;817;p21"/>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18" name="Google Shape;818;p21"/>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19" name="Google Shape;819;p21"/>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820" name="Google Shape;820;p21"/>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821" name="Google Shape;821;p21"/>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22" name="Google Shape;822;p21"/>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23" name="Google Shape;823;p21"/>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24" name="Google Shape;824;p21"/>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25" name="Google Shape;825;p21"/>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26" name="Google Shape;826;p21"/>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27" name="Google Shape;827;p21"/>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28" name="Google Shape;828;p21"/>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29" name="Google Shape;829;p21"/>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30" name="Google Shape;830;p21"/>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31" name="Google Shape;831;p21"/>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32" name="Google Shape;832;p21"/>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833" name="Google Shape;833;p21"/>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34" name="Google Shape;834;p21"/>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35" name="Google Shape;835;p21"/>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36" name="Google Shape;836;p21"/>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37" name="Google Shape;837;p21"/>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38" name="Google Shape;838;p21"/>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39" name="Google Shape;839;p21"/>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40" name="Google Shape;840;p21"/>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41" name="Google Shape;841;p21"/>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42" name="Google Shape;842;p21"/>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43" name="Google Shape;843;p21"/>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44" name="Google Shape;844;p21"/>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45" name="Google Shape;845;p21"/>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46" name="Google Shape;846;p21"/>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47" name="Google Shape;847;p21"/>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48" name="Google Shape;848;p21"/>
          <p:cNvSpPr txBox="1">
            <a:spLocks noGrp="1"/>
          </p:cNvSpPr>
          <p:nvPr>
            <p:ph type="subTitle" idx="1"/>
          </p:nvPr>
        </p:nvSpPr>
        <p:spPr>
          <a:xfrm>
            <a:off x="1290763" y="2410875"/>
            <a:ext cx="2907600" cy="50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49" name="Google Shape;849;p21"/>
          <p:cNvSpPr txBox="1">
            <a:spLocks noGrp="1"/>
          </p:cNvSpPr>
          <p:nvPr>
            <p:ph type="subTitle" idx="2"/>
          </p:nvPr>
        </p:nvSpPr>
        <p:spPr>
          <a:xfrm>
            <a:off x="4945638" y="2410875"/>
            <a:ext cx="2907600" cy="50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50" name="Google Shape;850;p21"/>
          <p:cNvSpPr txBox="1">
            <a:spLocks noGrp="1"/>
          </p:cNvSpPr>
          <p:nvPr>
            <p:ph type="subTitle" idx="3"/>
          </p:nvPr>
        </p:nvSpPr>
        <p:spPr>
          <a:xfrm>
            <a:off x="1290763" y="2921675"/>
            <a:ext cx="2907600" cy="94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1" name="Google Shape;851;p21"/>
          <p:cNvSpPr txBox="1">
            <a:spLocks noGrp="1"/>
          </p:cNvSpPr>
          <p:nvPr>
            <p:ph type="subTitle" idx="4"/>
          </p:nvPr>
        </p:nvSpPr>
        <p:spPr>
          <a:xfrm>
            <a:off x="4945638" y="2921675"/>
            <a:ext cx="2907600" cy="94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2" name="Google Shape;852;p2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853" name="Google Shape;853;p21"/>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854" name="Google Shape;854;p21"/>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855" name="Google Shape;855;p21"/>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856" name="Google Shape;856;p21"/>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857" name="Google Shape;857;p21"/>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858" name="Google Shape;858;p21"/>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58"/>
        <p:cNvGrpSpPr/>
        <p:nvPr/>
      </p:nvGrpSpPr>
      <p:grpSpPr>
        <a:xfrm>
          <a:off x="0" y="0"/>
          <a:ext cx="0" cy="0"/>
          <a:chOff x="0" y="0"/>
          <a:chExt cx="0" cy="0"/>
        </a:xfrm>
      </p:grpSpPr>
      <p:grpSp>
        <p:nvGrpSpPr>
          <p:cNvPr id="1159" name="Google Shape;1159;p28"/>
          <p:cNvGrpSpPr/>
          <p:nvPr/>
        </p:nvGrpSpPr>
        <p:grpSpPr>
          <a:xfrm>
            <a:off x="372900" y="317225"/>
            <a:ext cx="8399164" cy="4509701"/>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94"/>
        <p:cNvGrpSpPr/>
        <p:nvPr/>
      </p:nvGrpSpPr>
      <p:grpSpPr>
        <a:xfrm>
          <a:off x="0" y="0"/>
          <a:ext cx="0" cy="0"/>
          <a:chOff x="0" y="0"/>
          <a:chExt cx="0" cy="0"/>
        </a:xfrm>
      </p:grpSpPr>
      <p:grpSp>
        <p:nvGrpSpPr>
          <p:cNvPr id="1195" name="Google Shape;1195;p29"/>
          <p:cNvGrpSpPr/>
          <p:nvPr/>
        </p:nvGrpSpPr>
        <p:grpSpPr>
          <a:xfrm>
            <a:off x="156375" y="126593"/>
            <a:ext cx="8887995" cy="4890320"/>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61" r:id="rId5"/>
    <p:sldLayoutId id="2147483666" r:id="rId6"/>
    <p:sldLayoutId id="2147483667" r:id="rId7"/>
    <p:sldLayoutId id="2147483674" r:id="rId8"/>
    <p:sldLayoutId id="2147483675" r:id="rId9"/>
    <p:sldLayoutId id="214748367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7.gif"/><Relationship Id="rId3" Type="http://schemas.openxmlformats.org/officeDocument/2006/relationships/slideLayout" Target="../slideLayouts/slideLayout10.xml"/><Relationship Id="rId7" Type="http://schemas.openxmlformats.org/officeDocument/2006/relationships/slide" Target="slide5.xml"/><Relationship Id="rId12" Type="http://schemas.openxmlformats.org/officeDocument/2006/relationships/image" Target="../media/image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image" Target="../media/image5.gif"/><Relationship Id="rId5" Type="http://schemas.openxmlformats.org/officeDocument/2006/relationships/slide" Target="slide3.xml"/><Relationship Id="rId10" Type="http://schemas.openxmlformats.org/officeDocument/2006/relationships/slide" Target="slide8.xml"/><Relationship Id="rId4" Type="http://schemas.openxmlformats.org/officeDocument/2006/relationships/image" Target="../media/image4.png"/><Relationship Id="rId9" Type="http://schemas.openxmlformats.org/officeDocument/2006/relationships/slide" Target="slide7.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1.png"/><Relationship Id="rId1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1.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ct val="150000"/>
              </a:lnSpc>
            </a:pPr>
            <a:r>
              <a:rPr lang="en-US" sz="4400" b="1" dirty="0">
                <a:ln>
                  <a:solidFill>
                    <a:schemeClr val="accent1">
                      <a:lumMod val="50000"/>
                    </a:schemeClr>
                  </a:solidFill>
                </a:ln>
                <a:solidFill>
                  <a:schemeClr val="accent1">
                    <a:lumMod val="50000"/>
                  </a:schemeClr>
                </a:solidFill>
                <a:latin typeface="Cambria" panose="02040503050406030204" pitchFamily="18" charset="0"/>
                <a:ea typeface="Cambria" panose="02040503050406030204" pitchFamily="18" charset="0"/>
              </a:rPr>
              <a:t>CÙNG KHỞI ĐỘNG VỚI VÒNG QUAY MAY MẮN</a:t>
            </a:r>
          </a:p>
        </p:txBody>
      </p:sp>
    </p:spTree>
    <p:extLst>
      <p:ext uri="{BB962C8B-B14F-4D97-AF65-F5344CB8AC3E}">
        <p14:creationId xmlns:p14="http://schemas.microsoft.com/office/powerpoint/2010/main" val="1622242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35"/>
          <p:cNvSpPr txBox="1">
            <a:spLocks noGrp="1"/>
          </p:cNvSpPr>
          <p:nvPr>
            <p:ph type="title"/>
          </p:nvPr>
        </p:nvSpPr>
        <p:spPr>
          <a:xfrm>
            <a:off x="1673907" y="2146858"/>
            <a:ext cx="3071700" cy="71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chemeClr val="accent3"/>
                </a:solidFill>
                <a:latin typeface="Cambria" panose="02040503050406030204" pitchFamily="18" charset="0"/>
                <a:ea typeface="Cambria" panose="02040503050406030204" pitchFamily="18" charset="0"/>
              </a:rPr>
              <a:t>Hs</a:t>
            </a:r>
            <a:r>
              <a:rPr lang="en" sz="2000" b="1" dirty="0">
                <a:solidFill>
                  <a:schemeClr val="accent3"/>
                </a:solidFill>
                <a:latin typeface="Cambria" panose="02040503050406030204" pitchFamily="18" charset="0"/>
                <a:ea typeface="Cambria" panose="02040503050406030204" pitchFamily="18" charset="0"/>
              </a:rPr>
              <a:t> trình bày lại được những kiến thức đã học về biện pháp tu từ</a:t>
            </a:r>
            <a:endParaRPr sz="2000" b="1" dirty="0">
              <a:latin typeface="Cambria" panose="02040503050406030204" pitchFamily="18" charset="0"/>
              <a:ea typeface="Cambria" panose="02040503050406030204" pitchFamily="18" charset="0"/>
            </a:endParaRPr>
          </a:p>
        </p:txBody>
      </p:sp>
      <p:sp>
        <p:nvSpPr>
          <p:cNvPr id="1269" name="Google Shape;1269;p35"/>
          <p:cNvSpPr txBox="1">
            <a:spLocks noGrp="1"/>
          </p:cNvSpPr>
          <p:nvPr>
            <p:ph type="title" idx="2"/>
          </p:nvPr>
        </p:nvSpPr>
        <p:spPr>
          <a:xfrm>
            <a:off x="720000" y="2099758"/>
            <a:ext cx="953700" cy="80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mbria" panose="02040503050406030204" pitchFamily="18" charset="0"/>
                <a:ea typeface="Cambria" panose="02040503050406030204" pitchFamily="18" charset="0"/>
              </a:rPr>
              <a:t>01</a:t>
            </a:r>
            <a:endParaRPr>
              <a:latin typeface="Cambria" panose="02040503050406030204" pitchFamily="18" charset="0"/>
              <a:ea typeface="Cambria" panose="02040503050406030204" pitchFamily="18" charset="0"/>
            </a:endParaRPr>
          </a:p>
        </p:txBody>
      </p:sp>
      <p:sp>
        <p:nvSpPr>
          <p:cNvPr id="1271" name="Google Shape;1271;p35"/>
          <p:cNvSpPr txBox="1">
            <a:spLocks noGrp="1"/>
          </p:cNvSpPr>
          <p:nvPr>
            <p:ph type="title" idx="3"/>
          </p:nvPr>
        </p:nvSpPr>
        <p:spPr>
          <a:xfrm>
            <a:off x="5715557" y="2146858"/>
            <a:ext cx="2458200" cy="71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solidFill>
                  <a:schemeClr val="accent3"/>
                </a:solidFill>
                <a:latin typeface="Cambria" panose="02040503050406030204" pitchFamily="18" charset="0"/>
                <a:ea typeface="Cambria" panose="02040503050406030204" pitchFamily="18" charset="0"/>
              </a:rPr>
              <a:t>Hs vận dụng kiến thức, hoàn thành bài tập vận dụng</a:t>
            </a:r>
            <a:endParaRPr sz="2000" b="1" dirty="0">
              <a:latin typeface="Cambria" panose="02040503050406030204" pitchFamily="18" charset="0"/>
              <a:ea typeface="Cambria" panose="02040503050406030204" pitchFamily="18" charset="0"/>
            </a:endParaRPr>
          </a:p>
        </p:txBody>
      </p:sp>
      <p:sp>
        <p:nvSpPr>
          <p:cNvPr id="1272" name="Google Shape;1272;p35"/>
          <p:cNvSpPr txBox="1">
            <a:spLocks noGrp="1"/>
          </p:cNvSpPr>
          <p:nvPr>
            <p:ph type="title" idx="15"/>
          </p:nvPr>
        </p:nvSpPr>
        <p:spPr>
          <a:xfrm>
            <a:off x="720000" y="932464"/>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MỤC TIÊU BÀI HỌC</a:t>
            </a:r>
            <a:endParaRPr b="1" dirty="0">
              <a:solidFill>
                <a:schemeClr val="accent3"/>
              </a:solidFill>
              <a:latin typeface="Cambria" panose="02040503050406030204" pitchFamily="18" charset="0"/>
              <a:ea typeface="Cambria" panose="02040503050406030204" pitchFamily="18" charset="0"/>
            </a:endParaRPr>
          </a:p>
        </p:txBody>
      </p:sp>
      <p:sp>
        <p:nvSpPr>
          <p:cNvPr id="1274" name="Google Shape;1274;p35"/>
          <p:cNvSpPr txBox="1">
            <a:spLocks noGrp="1"/>
          </p:cNvSpPr>
          <p:nvPr>
            <p:ph type="title" idx="4"/>
          </p:nvPr>
        </p:nvSpPr>
        <p:spPr>
          <a:xfrm>
            <a:off x="4755565" y="2099758"/>
            <a:ext cx="960000" cy="80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mbria" panose="02040503050406030204" pitchFamily="18" charset="0"/>
                <a:ea typeface="Cambria" panose="02040503050406030204" pitchFamily="18" charset="0"/>
              </a:rPr>
              <a:t>02</a:t>
            </a:r>
            <a:endParaRPr>
              <a:latin typeface="Cambria" panose="02040503050406030204" pitchFamily="18" charset="0"/>
              <a:ea typeface="Cambria" panose="02040503050406030204" pitchFamily="18" charset="0"/>
            </a:endParaRPr>
          </a:p>
        </p:txBody>
      </p:sp>
      <p:pic>
        <p:nvPicPr>
          <p:cNvPr id="1277" name="Google Shape;1277;p35"/>
          <p:cNvPicPr preferRelativeResize="0"/>
          <p:nvPr/>
        </p:nvPicPr>
        <p:blipFill rotWithShape="1">
          <a:blip r:embed="rId3">
            <a:alphaModFix/>
          </a:blip>
          <a:srcRect l="21938" t="18565" r="21938" b="18565"/>
          <a:stretch/>
        </p:blipFill>
        <p:spPr>
          <a:xfrm rot="611685">
            <a:off x="7896625" y="3882099"/>
            <a:ext cx="1177549" cy="1319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72"/>
                                        </p:tgtEl>
                                        <p:attrNameLst>
                                          <p:attrName>style.visibility</p:attrName>
                                        </p:attrNameLst>
                                      </p:cBhvr>
                                      <p:to>
                                        <p:strVal val="visible"/>
                                      </p:to>
                                    </p:set>
                                    <p:animEffect transition="in" filter="barn(inVertical)">
                                      <p:cBhvr>
                                        <p:cTn id="7" dur="500"/>
                                        <p:tgtEl>
                                          <p:spTgt spid="12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64"/>
                                        </p:tgtEl>
                                        <p:attrNameLst>
                                          <p:attrName>style.visibility</p:attrName>
                                        </p:attrNameLst>
                                      </p:cBhvr>
                                      <p:to>
                                        <p:strVal val="visible"/>
                                      </p:to>
                                    </p:set>
                                    <p:animEffect transition="in" filter="fade">
                                      <p:cBhvr>
                                        <p:cTn id="12" dur="1000"/>
                                        <p:tgtEl>
                                          <p:spTgt spid="1264"/>
                                        </p:tgtEl>
                                      </p:cBhvr>
                                    </p:animEffect>
                                    <p:anim calcmode="lin" valueType="num">
                                      <p:cBhvr>
                                        <p:cTn id="13" dur="1000" fill="hold"/>
                                        <p:tgtEl>
                                          <p:spTgt spid="1264"/>
                                        </p:tgtEl>
                                        <p:attrNameLst>
                                          <p:attrName>ppt_x</p:attrName>
                                        </p:attrNameLst>
                                      </p:cBhvr>
                                      <p:tavLst>
                                        <p:tav tm="0">
                                          <p:val>
                                            <p:strVal val="#ppt_x"/>
                                          </p:val>
                                        </p:tav>
                                        <p:tav tm="100000">
                                          <p:val>
                                            <p:strVal val="#ppt_x"/>
                                          </p:val>
                                        </p:tav>
                                      </p:tavLst>
                                    </p:anim>
                                    <p:anim calcmode="lin" valueType="num">
                                      <p:cBhvr>
                                        <p:cTn id="14" dur="1000" fill="hold"/>
                                        <p:tgtEl>
                                          <p:spTgt spid="126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69"/>
                                        </p:tgtEl>
                                        <p:attrNameLst>
                                          <p:attrName>style.visibility</p:attrName>
                                        </p:attrNameLst>
                                      </p:cBhvr>
                                      <p:to>
                                        <p:strVal val="visible"/>
                                      </p:to>
                                    </p:set>
                                    <p:animEffect transition="in" filter="fade">
                                      <p:cBhvr>
                                        <p:cTn id="17" dur="1000"/>
                                        <p:tgtEl>
                                          <p:spTgt spid="1269"/>
                                        </p:tgtEl>
                                      </p:cBhvr>
                                    </p:animEffect>
                                    <p:anim calcmode="lin" valueType="num">
                                      <p:cBhvr>
                                        <p:cTn id="18" dur="1000" fill="hold"/>
                                        <p:tgtEl>
                                          <p:spTgt spid="1269"/>
                                        </p:tgtEl>
                                        <p:attrNameLst>
                                          <p:attrName>ppt_x</p:attrName>
                                        </p:attrNameLst>
                                      </p:cBhvr>
                                      <p:tavLst>
                                        <p:tav tm="0">
                                          <p:val>
                                            <p:strVal val="#ppt_x"/>
                                          </p:val>
                                        </p:tav>
                                        <p:tav tm="100000">
                                          <p:val>
                                            <p:strVal val="#ppt_x"/>
                                          </p:val>
                                        </p:tav>
                                      </p:tavLst>
                                    </p:anim>
                                    <p:anim calcmode="lin" valueType="num">
                                      <p:cBhvr>
                                        <p:cTn id="19" dur="1000" fill="hold"/>
                                        <p:tgtEl>
                                          <p:spTgt spid="126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71"/>
                                        </p:tgtEl>
                                        <p:attrNameLst>
                                          <p:attrName>style.visibility</p:attrName>
                                        </p:attrNameLst>
                                      </p:cBhvr>
                                      <p:to>
                                        <p:strVal val="visible"/>
                                      </p:to>
                                    </p:set>
                                    <p:animEffect transition="in" filter="fade">
                                      <p:cBhvr>
                                        <p:cTn id="24" dur="1000"/>
                                        <p:tgtEl>
                                          <p:spTgt spid="1271"/>
                                        </p:tgtEl>
                                      </p:cBhvr>
                                    </p:animEffect>
                                    <p:anim calcmode="lin" valueType="num">
                                      <p:cBhvr>
                                        <p:cTn id="25" dur="1000" fill="hold"/>
                                        <p:tgtEl>
                                          <p:spTgt spid="1271"/>
                                        </p:tgtEl>
                                        <p:attrNameLst>
                                          <p:attrName>ppt_x</p:attrName>
                                        </p:attrNameLst>
                                      </p:cBhvr>
                                      <p:tavLst>
                                        <p:tav tm="0">
                                          <p:val>
                                            <p:strVal val="#ppt_x"/>
                                          </p:val>
                                        </p:tav>
                                        <p:tav tm="100000">
                                          <p:val>
                                            <p:strVal val="#ppt_x"/>
                                          </p:val>
                                        </p:tav>
                                      </p:tavLst>
                                    </p:anim>
                                    <p:anim calcmode="lin" valueType="num">
                                      <p:cBhvr>
                                        <p:cTn id="26" dur="1000" fill="hold"/>
                                        <p:tgtEl>
                                          <p:spTgt spid="127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74"/>
                                        </p:tgtEl>
                                        <p:attrNameLst>
                                          <p:attrName>style.visibility</p:attrName>
                                        </p:attrNameLst>
                                      </p:cBhvr>
                                      <p:to>
                                        <p:strVal val="visible"/>
                                      </p:to>
                                    </p:set>
                                    <p:animEffect transition="in" filter="fade">
                                      <p:cBhvr>
                                        <p:cTn id="29" dur="1000"/>
                                        <p:tgtEl>
                                          <p:spTgt spid="1274"/>
                                        </p:tgtEl>
                                      </p:cBhvr>
                                    </p:animEffect>
                                    <p:anim calcmode="lin" valueType="num">
                                      <p:cBhvr>
                                        <p:cTn id="30" dur="1000" fill="hold"/>
                                        <p:tgtEl>
                                          <p:spTgt spid="1274"/>
                                        </p:tgtEl>
                                        <p:attrNameLst>
                                          <p:attrName>ppt_x</p:attrName>
                                        </p:attrNameLst>
                                      </p:cBhvr>
                                      <p:tavLst>
                                        <p:tav tm="0">
                                          <p:val>
                                            <p:strVal val="#ppt_x"/>
                                          </p:val>
                                        </p:tav>
                                        <p:tav tm="100000">
                                          <p:val>
                                            <p:strVal val="#ppt_x"/>
                                          </p:val>
                                        </p:tav>
                                      </p:tavLst>
                                    </p:anim>
                                    <p:anim calcmode="lin" valueType="num">
                                      <p:cBhvr>
                                        <p:cTn id="31" dur="1000" fill="hold"/>
                                        <p:tgtEl>
                                          <p:spTgt spid="12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 grpId="0"/>
      <p:bldP spid="1269" grpId="0"/>
      <p:bldP spid="1271" grpId="0"/>
      <p:bldP spid="1272" grpId="0"/>
      <p:bldP spid="12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37"/>
          <p:cNvSpPr txBox="1">
            <a:spLocks noGrp="1"/>
          </p:cNvSpPr>
          <p:nvPr>
            <p:ph type="title"/>
          </p:nvPr>
        </p:nvSpPr>
        <p:spPr>
          <a:xfrm>
            <a:off x="1673100" y="2359675"/>
            <a:ext cx="5798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KHÁI QUÁT KIẾN THỨC</a:t>
            </a:r>
            <a:endParaRPr b="1" dirty="0">
              <a:latin typeface="Cambria" panose="02040503050406030204" pitchFamily="18" charset="0"/>
              <a:ea typeface="Cambria" panose="02040503050406030204" pitchFamily="18" charset="0"/>
            </a:endParaRPr>
          </a:p>
        </p:txBody>
      </p:sp>
      <p:sp>
        <p:nvSpPr>
          <p:cNvPr id="1291" name="Google Shape;1291;p37"/>
          <p:cNvSpPr txBox="1">
            <a:spLocks noGrp="1"/>
          </p:cNvSpPr>
          <p:nvPr>
            <p:ph type="title" idx="2"/>
          </p:nvPr>
        </p:nvSpPr>
        <p:spPr>
          <a:xfrm>
            <a:off x="3742688" y="1517875"/>
            <a:ext cx="1659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I.</a:t>
            </a:r>
            <a:endParaRPr dirty="0">
              <a:latin typeface="Cambria" panose="02040503050406030204" pitchFamily="18" charset="0"/>
              <a:ea typeface="Cambria" panose="02040503050406030204" pitchFamily="18" charset="0"/>
            </a:endParaRPr>
          </a:p>
        </p:txBody>
      </p:sp>
      <p:pic>
        <p:nvPicPr>
          <p:cNvPr id="1293" name="Google Shape;1293;p37"/>
          <p:cNvPicPr preferRelativeResize="0"/>
          <p:nvPr/>
        </p:nvPicPr>
        <p:blipFill>
          <a:blip r:embed="rId3">
            <a:alphaModFix/>
          </a:blip>
          <a:stretch>
            <a:fillRect/>
          </a:stretch>
        </p:blipFill>
        <p:spPr>
          <a:xfrm>
            <a:off x="7038233" y="777125"/>
            <a:ext cx="1668654" cy="1668659"/>
          </a:xfrm>
          <a:prstGeom prst="rect">
            <a:avLst/>
          </a:prstGeom>
          <a:noFill/>
          <a:ln>
            <a:noFill/>
          </a:ln>
        </p:spPr>
      </p:pic>
      <p:pic>
        <p:nvPicPr>
          <p:cNvPr id="1294" name="Google Shape;1294;p37"/>
          <p:cNvPicPr preferRelativeResize="0"/>
          <p:nvPr/>
        </p:nvPicPr>
        <p:blipFill rotWithShape="1">
          <a:blip r:embed="rId4">
            <a:alphaModFix/>
          </a:blip>
          <a:srcRect t="9787" b="9787"/>
          <a:stretch/>
        </p:blipFill>
        <p:spPr>
          <a:xfrm>
            <a:off x="372900" y="3131424"/>
            <a:ext cx="2231475" cy="17938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pic>
        <p:nvPicPr>
          <p:cNvPr id="1299" name="Google Shape;1299;p38"/>
          <p:cNvPicPr preferRelativeResize="0"/>
          <p:nvPr/>
        </p:nvPicPr>
        <p:blipFill>
          <a:blip r:embed="rId3">
            <a:alphaModFix/>
          </a:blip>
          <a:stretch>
            <a:fillRect/>
          </a:stretch>
        </p:blipFill>
        <p:spPr>
          <a:xfrm>
            <a:off x="6707360" y="1376281"/>
            <a:ext cx="1734849" cy="2390938"/>
          </a:xfrm>
          <a:prstGeom prst="rect">
            <a:avLst/>
          </a:prstGeom>
          <a:noFill/>
          <a:ln>
            <a:noFill/>
          </a:ln>
        </p:spPr>
      </p:pic>
      <p:sp>
        <p:nvSpPr>
          <p:cNvPr id="1301" name="Google Shape;1301;p38"/>
          <p:cNvSpPr txBox="1">
            <a:spLocks noGrp="1"/>
          </p:cNvSpPr>
          <p:nvPr>
            <p:ph type="subTitle" idx="1"/>
          </p:nvPr>
        </p:nvSpPr>
        <p:spPr>
          <a:xfrm>
            <a:off x="1494264" y="1486829"/>
            <a:ext cx="5708824" cy="1962796"/>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Font typeface="Arial" panose="020B0604020202020204" pitchFamily="34" charset="0"/>
              <a:buChar char="•"/>
            </a:pPr>
            <a:r>
              <a:rPr lang="en-US" sz="1800" dirty="0">
                <a:latin typeface="Cambria" panose="02040503050406030204" pitchFamily="18" charset="0"/>
                <a:ea typeface="Cambria" panose="02040503050406030204" pitchFamily="18" charset="0"/>
              </a:rPr>
              <a:t>T</a:t>
            </a:r>
            <a:r>
              <a:rPr lang="en" sz="1800" dirty="0">
                <a:latin typeface="Cambria" panose="02040503050406030204" pitchFamily="18" charset="0"/>
                <a:ea typeface="Cambria" panose="02040503050406030204" pitchFamily="18" charset="0"/>
              </a:rPr>
              <a:t>hông qua bài tập nhanh vừa rồi, em hãy tự ghi chép lại những kiến thức mình đã có được về các biện pháp tu từ và nghĩ của từ vào vở (Sơ đồ tư duy, gạch ý,…)</a:t>
            </a:r>
          </a:p>
          <a:p>
            <a:pPr marL="285750" lvl="0" indent="-285750" algn="l" rtl="0">
              <a:lnSpc>
                <a:spcPct val="150000"/>
              </a:lnSpc>
              <a:spcBef>
                <a:spcPts val="0"/>
              </a:spcBef>
              <a:spcAft>
                <a:spcPts val="0"/>
              </a:spcAft>
              <a:buFont typeface="Arial" panose="020B0604020202020204" pitchFamily="34" charset="0"/>
              <a:buChar char="•"/>
            </a:pPr>
            <a:r>
              <a:rPr lang="en" sz="1800" b="1" dirty="0">
                <a:latin typeface="Cambria" panose="02040503050406030204" pitchFamily="18" charset="0"/>
                <a:ea typeface="Cambria" panose="02040503050406030204" pitchFamily="18" charset="0"/>
              </a:rPr>
              <a:t>Thời gian hoàn thành: </a:t>
            </a:r>
            <a:r>
              <a:rPr lang="en" sz="1800" dirty="0">
                <a:latin typeface="Cambria" panose="02040503050406030204" pitchFamily="18" charset="0"/>
                <a:ea typeface="Cambria" panose="02040503050406030204" pitchFamily="18" charset="0"/>
              </a:rPr>
              <a:t>7 phút.</a:t>
            </a:r>
            <a:endParaRPr sz="1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01">
                                            <p:txEl>
                                              <p:pRg st="0" end="0"/>
                                            </p:txEl>
                                          </p:spTgt>
                                        </p:tgtEl>
                                        <p:attrNameLst>
                                          <p:attrName>style.visibility</p:attrName>
                                        </p:attrNameLst>
                                      </p:cBhvr>
                                      <p:to>
                                        <p:strVal val="visible"/>
                                      </p:to>
                                    </p:set>
                                    <p:animEffect transition="in" filter="fade">
                                      <p:cBhvr>
                                        <p:cTn id="7" dur="1000"/>
                                        <p:tgtEl>
                                          <p:spTgt spid="1301">
                                            <p:txEl>
                                              <p:pRg st="0" end="0"/>
                                            </p:txEl>
                                          </p:spTgt>
                                        </p:tgtEl>
                                      </p:cBhvr>
                                    </p:animEffect>
                                    <p:anim calcmode="lin" valueType="num">
                                      <p:cBhvr>
                                        <p:cTn id="8" dur="1000" fill="hold"/>
                                        <p:tgtEl>
                                          <p:spTgt spid="130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0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01">
                                            <p:txEl>
                                              <p:pRg st="1" end="1"/>
                                            </p:txEl>
                                          </p:spTgt>
                                        </p:tgtEl>
                                        <p:attrNameLst>
                                          <p:attrName>style.visibility</p:attrName>
                                        </p:attrNameLst>
                                      </p:cBhvr>
                                      <p:to>
                                        <p:strVal val="visible"/>
                                      </p:to>
                                    </p:set>
                                    <p:animEffect transition="in" filter="fade">
                                      <p:cBhvr>
                                        <p:cTn id="12" dur="1000"/>
                                        <p:tgtEl>
                                          <p:spTgt spid="1301">
                                            <p:txEl>
                                              <p:pRg st="1" end="1"/>
                                            </p:txEl>
                                          </p:spTgt>
                                        </p:tgtEl>
                                      </p:cBhvr>
                                    </p:animEffect>
                                    <p:anim calcmode="lin" valueType="num">
                                      <p:cBhvr>
                                        <p:cTn id="13" dur="1000" fill="hold"/>
                                        <p:tgtEl>
                                          <p:spTgt spid="130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0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46"/>
          <p:cNvSpPr txBox="1">
            <a:spLocks noGrp="1"/>
          </p:cNvSpPr>
          <p:nvPr>
            <p:ph type="title" idx="2"/>
          </p:nvPr>
        </p:nvSpPr>
        <p:spPr>
          <a:xfrm>
            <a:off x="715088" y="1517550"/>
            <a:ext cx="1659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mbria" panose="02040503050406030204" pitchFamily="18" charset="0"/>
                <a:ea typeface="Cambria" panose="02040503050406030204" pitchFamily="18" charset="0"/>
              </a:rPr>
              <a:t>II.</a:t>
            </a:r>
            <a:endParaRPr dirty="0">
              <a:latin typeface="Cambria" panose="02040503050406030204" pitchFamily="18" charset="0"/>
              <a:ea typeface="Cambria" panose="02040503050406030204" pitchFamily="18" charset="0"/>
            </a:endParaRPr>
          </a:p>
        </p:txBody>
      </p:sp>
      <p:sp>
        <p:nvSpPr>
          <p:cNvPr id="1582" name="Google Shape;1582;p46"/>
          <p:cNvSpPr txBox="1">
            <a:spLocks noGrp="1"/>
          </p:cNvSpPr>
          <p:nvPr>
            <p:ph type="title"/>
          </p:nvPr>
        </p:nvSpPr>
        <p:spPr>
          <a:xfrm>
            <a:off x="715088" y="2247837"/>
            <a:ext cx="714279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dirty="0">
                <a:solidFill>
                  <a:schemeClr val="accent3"/>
                </a:solidFill>
                <a:latin typeface="Cambria" panose="02040503050406030204" pitchFamily="18" charset="0"/>
                <a:ea typeface="Cambria" panose="02040503050406030204" pitchFamily="18" charset="0"/>
              </a:rPr>
              <a:t>L</a:t>
            </a:r>
            <a:r>
              <a:rPr lang="en" b="1" dirty="0">
                <a:solidFill>
                  <a:schemeClr val="accent3"/>
                </a:solidFill>
                <a:latin typeface="Cambria" panose="02040503050406030204" pitchFamily="18" charset="0"/>
                <a:ea typeface="Cambria" panose="02040503050406030204" pitchFamily="18" charset="0"/>
              </a:rPr>
              <a:t>UYỆN TẬP – VẬN DỤNG</a:t>
            </a:r>
            <a:endParaRPr dirty="0">
              <a:latin typeface="Cambria" panose="02040503050406030204" pitchFamily="18" charset="0"/>
              <a:ea typeface="Cambria" panose="02040503050406030204" pitchFamily="18" charset="0"/>
            </a:endParaRPr>
          </a:p>
        </p:txBody>
      </p:sp>
      <p:pic>
        <p:nvPicPr>
          <p:cNvPr id="1583" name="Google Shape;1583;p46"/>
          <p:cNvPicPr preferRelativeResize="0"/>
          <p:nvPr/>
        </p:nvPicPr>
        <p:blipFill rotWithShape="1">
          <a:blip r:embed="rId3">
            <a:alphaModFix/>
          </a:blip>
          <a:srcRect t="11716" b="20519"/>
          <a:stretch/>
        </p:blipFill>
        <p:spPr>
          <a:xfrm>
            <a:off x="5534900" y="2762850"/>
            <a:ext cx="3457050" cy="23427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5" name="Google Shape;1325;p41"/>
          <p:cNvSpPr txBox="1">
            <a:spLocks noGrp="1"/>
          </p:cNvSpPr>
          <p:nvPr>
            <p:ph type="subTitle" idx="2"/>
          </p:nvPr>
        </p:nvSpPr>
        <p:spPr>
          <a:xfrm>
            <a:off x="4038673" y="1277905"/>
            <a:ext cx="2907600" cy="50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Gặp</a:t>
            </a:r>
            <a:r>
              <a:rPr lang="en" b="0" dirty="0">
                <a:latin typeface="Cambria" panose="02040503050406030204" pitchFamily="18" charset="0"/>
                <a:ea typeface="Cambria" panose="02040503050406030204" pitchFamily="18" charset="0"/>
              </a:rPr>
              <a:t> lá cơm nếp</a:t>
            </a:r>
            <a:endParaRPr b="0" dirty="0">
              <a:latin typeface="Cambria" panose="02040503050406030204" pitchFamily="18" charset="0"/>
              <a:ea typeface="Cambria" panose="02040503050406030204" pitchFamily="18" charset="0"/>
            </a:endParaRPr>
          </a:p>
        </p:txBody>
      </p:sp>
      <p:sp>
        <p:nvSpPr>
          <p:cNvPr id="1327" name="Google Shape;1327;p4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Bài tập 1 (SGK – 47)</a:t>
            </a:r>
            <a:endParaRPr b="1" dirty="0">
              <a:solidFill>
                <a:schemeClr val="accent3"/>
              </a:solidFill>
              <a:latin typeface="Cambria" panose="02040503050406030204" pitchFamily="18" charset="0"/>
              <a:ea typeface="Cambria" panose="02040503050406030204" pitchFamily="18" charset="0"/>
            </a:endParaRPr>
          </a:p>
        </p:txBody>
      </p:sp>
      <p:pic>
        <p:nvPicPr>
          <p:cNvPr id="1026" name="Picture 2" descr="MELODIES OF CHILDHOOD - Những bài hát Tuổi Thơ">
            <a:extLst>
              <a:ext uri="{FF2B5EF4-FFF2-40B4-BE49-F238E27FC236}">
                <a16:creationId xmlns:a16="http://schemas.microsoft.com/office/drawing/2014/main" xmlns="" id="{EA065DC7-2058-472C-9CF9-F85CD9091C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5" b="90987" l="6406" r="90000">
                        <a14:foregroundMark x1="6458" y1="64152" x2="7500" y2="76152"/>
                        <a14:foregroundMark x1="22813" y1="90937" x2="44896" y2="90987"/>
                        <a14:foregroundMark x1="44896" y1="90987" x2="73333" y2="89316"/>
                        <a14:foregroundMark x1="73333" y1="89316" x2="75260" y2="88608"/>
                        <a14:foregroundMark x1="88958" y1="47392" x2="88073" y2="74886"/>
                        <a14:foregroundMark x1="88073" y1="74886" x2="89271" y2="76608"/>
                        <a14:foregroundMark x1="90000" y1="65316" x2="89375" y2="68051"/>
                      </a14:backgroundRemoval>
                    </a14:imgEffect>
                  </a14:imgLayer>
                </a14:imgProps>
              </a:ext>
              <a:ext uri="{28A0092B-C50C-407E-A947-70E740481C1C}">
                <a14:useLocalDpi xmlns:a14="http://schemas.microsoft.com/office/drawing/2010/main" val="0"/>
              </a:ext>
            </a:extLst>
          </a:blip>
          <a:srcRect/>
          <a:stretch>
            <a:fillRect/>
          </a:stretch>
        </p:blipFill>
        <p:spPr bwMode="auto">
          <a:xfrm>
            <a:off x="376703" y="944734"/>
            <a:ext cx="3503921" cy="360403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xmlns="" id="{E49A97E8-51F5-41B3-9053-0C4896C61CF6}"/>
              </a:ext>
            </a:extLst>
          </p:cNvPr>
          <p:cNvSpPr/>
          <p:nvPr/>
        </p:nvSpPr>
        <p:spPr>
          <a:xfrm>
            <a:off x="4200293" y="1204884"/>
            <a:ext cx="847492" cy="6393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4F5A9EE3-6532-41C0-BE31-3AE1E2493B9D}"/>
              </a:ext>
            </a:extLst>
          </p:cNvPr>
          <p:cNvSpPr/>
          <p:nvPr/>
        </p:nvSpPr>
        <p:spPr>
          <a:xfrm>
            <a:off x="4200293" y="1955179"/>
            <a:ext cx="4098653" cy="713679"/>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b="1" dirty="0" err="1">
                <a:solidFill>
                  <a:schemeClr val="tx1"/>
                </a:solidFill>
                <a:latin typeface="Cambria" panose="02040503050406030204" pitchFamily="18" charset="0"/>
                <a:ea typeface="Cambria" panose="02040503050406030204" pitchFamily="18" charset="0"/>
              </a:rPr>
              <a:t>Nghĩa</a:t>
            </a:r>
            <a:r>
              <a:rPr lang="en-US" sz="1600" b="1"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Giáp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mặt</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tiếp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xúc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với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nhau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thường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chỉ</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người</a:t>
            </a:r>
            <a:r>
              <a:rPr lang="en-US" sz="1600" dirty="0">
                <a:solidFill>
                  <a:schemeClr val="tx1"/>
                </a:solidFill>
                <a:latin typeface="Cambria" panose="02040503050406030204" pitchFamily="18" charset="0"/>
                <a:ea typeface="Cambria" panose="02040503050406030204" pitchFamily="18" charset="0"/>
              </a:rPr>
              <a:t>).</a:t>
            </a:r>
          </a:p>
        </p:txBody>
      </p:sp>
      <p:sp>
        <p:nvSpPr>
          <p:cNvPr id="43" name="Rectangle: Rounded Corners 42">
            <a:extLst>
              <a:ext uri="{FF2B5EF4-FFF2-40B4-BE49-F238E27FC236}">
                <a16:creationId xmlns:a16="http://schemas.microsoft.com/office/drawing/2014/main" xmlns="" id="{8BE61E51-54A1-4585-BF18-E5B9CEB53358}"/>
              </a:ext>
            </a:extLst>
          </p:cNvPr>
          <p:cNvSpPr/>
          <p:nvPr/>
        </p:nvSpPr>
        <p:spPr>
          <a:xfrm>
            <a:off x="4200293" y="2871319"/>
            <a:ext cx="4098653" cy="713679"/>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dirty="0" err="1">
                <a:solidFill>
                  <a:schemeClr val="tx1"/>
                </a:solidFill>
                <a:latin typeface="Cambria" panose="02040503050406030204" pitchFamily="18" charset="0"/>
                <a:ea typeface="Cambria" panose="02040503050406030204" pitchFamily="18" charset="0"/>
              </a:rPr>
              <a:t>Thể</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hiện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tình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cảm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thái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độ</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người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lính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với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lá</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cây</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cơm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nếp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Vui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mừng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trìu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mến</a:t>
            </a:r>
            <a:r>
              <a:rPr lang="en-US" sz="1600" dirty="0">
                <a:solidFill>
                  <a:schemeClr val="tx1"/>
                </a:solidFill>
                <a:latin typeface="Cambria" panose="02040503050406030204" pitchFamily="18" charset="0"/>
                <a:ea typeface="Cambria" panose="02040503050406030204" pitchFamily="18" charset="0"/>
              </a:rPr>
              <a:t>.</a:t>
            </a:r>
          </a:p>
        </p:txBody>
      </p:sp>
      <p:sp>
        <p:nvSpPr>
          <p:cNvPr id="44" name="Rectangle: Rounded Corners 43">
            <a:extLst>
              <a:ext uri="{FF2B5EF4-FFF2-40B4-BE49-F238E27FC236}">
                <a16:creationId xmlns:a16="http://schemas.microsoft.com/office/drawing/2014/main" xmlns="" id="{B59D2C82-7732-4375-B2FA-26FB0ECB9F2F}"/>
              </a:ext>
            </a:extLst>
          </p:cNvPr>
          <p:cNvSpPr/>
          <p:nvPr/>
        </p:nvSpPr>
        <p:spPr>
          <a:xfrm>
            <a:off x="4200293" y="3787459"/>
            <a:ext cx="4098653" cy="713679"/>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dirty="0" err="1">
                <a:solidFill>
                  <a:schemeClr val="tx1"/>
                </a:solidFill>
                <a:latin typeface="Cambria" panose="02040503050406030204" pitchFamily="18" charset="0"/>
                <a:ea typeface="Cambria" panose="02040503050406030204" pitchFamily="18" charset="0"/>
              </a:rPr>
              <a:t>Với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người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lính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thấy</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lá</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cơm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nếp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như</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được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tiếp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xúc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với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một</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người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bạn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cũ</a:t>
            </a:r>
            <a:r>
              <a:rPr lang="en-US" sz="1600" dirty="0">
                <a:solidFill>
                  <a:schemeClr val="tx1"/>
                </a:solidFill>
                <a:latin typeface="Cambria" panose="02040503050406030204" pitchFamily="18" charset="0"/>
                <a:ea typeface="Cambria" panose="02040503050406030204" pitchFamily="18" charset="0"/>
              </a:rPr>
              <a:t> tri </a:t>
            </a:r>
            <a:r>
              <a:rPr lang="en-US" sz="1600" dirty="0" err="1">
                <a:solidFill>
                  <a:schemeClr val="tx1"/>
                </a:solidFill>
                <a:latin typeface="Cambria" panose="02040503050406030204" pitchFamily="18" charset="0"/>
                <a:ea typeface="Cambria" panose="02040503050406030204" pitchFamily="18" charset="0"/>
              </a:rPr>
              <a:t>âm</a:t>
            </a:r>
            <a:r>
              <a:rPr lang="en-US" sz="1600" dirty="0">
                <a:solidFill>
                  <a:schemeClr val="tx1"/>
                </a:solidFill>
                <a:latin typeface="Cambria" panose="02040503050406030204" pitchFamily="18" charset="0"/>
                <a:ea typeface="Cambria" panose="02040503050406030204" pitchFamily="18" charset="0"/>
              </a:rPr>
              <a:t>, tri </a:t>
            </a:r>
            <a:r>
              <a:rPr lang="en-US" sz="1600" dirty="0" err="1">
                <a:solidFill>
                  <a:schemeClr val="tx1"/>
                </a:solidFill>
                <a:latin typeface="Cambria" panose="02040503050406030204" pitchFamily="18" charset="0"/>
                <a:ea typeface="Cambria" panose="02040503050406030204" pitchFamily="18" charset="0"/>
              </a:rPr>
              <a:t>kỉ</a:t>
            </a:r>
            <a:r>
              <a:rPr lang="en-US" sz="1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6863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27"/>
                                        </p:tgtEl>
                                        <p:attrNameLst>
                                          <p:attrName>style.visibility</p:attrName>
                                        </p:attrNameLst>
                                      </p:cBhvr>
                                      <p:to>
                                        <p:strVal val="visible"/>
                                      </p:to>
                                    </p:set>
                                    <p:animEffect transition="in" filter="fade">
                                      <p:cBhvr>
                                        <p:cTn id="12" dur="1000"/>
                                        <p:tgtEl>
                                          <p:spTgt spid="1327"/>
                                        </p:tgtEl>
                                      </p:cBhvr>
                                    </p:animEffect>
                                    <p:anim calcmode="lin" valueType="num">
                                      <p:cBhvr>
                                        <p:cTn id="13" dur="1000" fill="hold"/>
                                        <p:tgtEl>
                                          <p:spTgt spid="1327"/>
                                        </p:tgtEl>
                                        <p:attrNameLst>
                                          <p:attrName>ppt_x</p:attrName>
                                        </p:attrNameLst>
                                      </p:cBhvr>
                                      <p:tavLst>
                                        <p:tav tm="0">
                                          <p:val>
                                            <p:strVal val="#ppt_x"/>
                                          </p:val>
                                        </p:tav>
                                        <p:tav tm="100000">
                                          <p:val>
                                            <p:strVal val="#ppt_x"/>
                                          </p:val>
                                        </p:tav>
                                      </p:tavLst>
                                    </p:anim>
                                    <p:anim calcmode="lin" valueType="num">
                                      <p:cBhvr>
                                        <p:cTn id="14" dur="1000" fill="hold"/>
                                        <p:tgtEl>
                                          <p:spTgt spid="13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25">
                                            <p:txEl>
                                              <p:pRg st="0" end="0"/>
                                            </p:txEl>
                                          </p:spTgt>
                                        </p:tgtEl>
                                        <p:attrNameLst>
                                          <p:attrName>style.visibility</p:attrName>
                                        </p:attrNameLst>
                                      </p:cBhvr>
                                      <p:to>
                                        <p:strVal val="visible"/>
                                      </p:to>
                                    </p:set>
                                    <p:animEffect transition="in" filter="barn(inVertical)">
                                      <p:cBhvr>
                                        <p:cTn id="19" dur="500"/>
                                        <p:tgtEl>
                                          <p:spTgt spid="132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5" grpId="0" build="p"/>
      <p:bldP spid="1327" grpId="0"/>
      <p:bldP spid="8" grpId="0" animBg="1"/>
      <p:bldP spid="9"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4F5A9EE3-6532-41C0-BE31-3AE1E2493B9D}"/>
              </a:ext>
            </a:extLst>
          </p:cNvPr>
          <p:cNvSpPr/>
          <p:nvPr/>
        </p:nvSpPr>
        <p:spPr>
          <a:xfrm>
            <a:off x="1367510" y="1545373"/>
            <a:ext cx="3037591" cy="1614374"/>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i="1" dirty="0" err="1">
                <a:solidFill>
                  <a:schemeClr val="tx1"/>
                </a:solidFill>
                <a:latin typeface="Cambria" panose="02040503050406030204" pitchFamily="18" charset="0"/>
                <a:ea typeface="Cambria" panose="02040503050406030204" pitchFamily="18" charset="0"/>
              </a:rPr>
              <a:t>Mẹ</a:t>
            </a:r>
            <a:r>
              <a:rPr lang="en-US" sz="1800" i="1" dirty="0">
                <a:solidFill>
                  <a:schemeClr val="tx1"/>
                </a:solidFill>
                <a:latin typeface="Cambria" panose="02040503050406030204" pitchFamily="18" charset="0"/>
                <a:ea typeface="Cambria" panose="02040503050406030204" pitchFamily="18" charset="0"/>
              </a:rPr>
              <a:t> ở </a:t>
            </a:r>
            <a:r>
              <a:rPr lang="en-US" sz="1800" i="1" dirty="0" err="1">
                <a:solidFill>
                  <a:schemeClr val="tx1"/>
                </a:solidFill>
                <a:latin typeface="Cambria" panose="02040503050406030204" pitchFamily="18" charset="0"/>
                <a:ea typeface="Cambria" panose="02040503050406030204" pitchFamily="18" charset="0"/>
              </a:rPr>
              <a:t>đâu</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chiều</a:t>
            </a:r>
            <a:r>
              <a:rPr lang="en-US" sz="1800" i="1" dirty="0">
                <a:solidFill>
                  <a:schemeClr val="tx1"/>
                </a:solidFill>
                <a:latin typeface="Cambria" panose="02040503050406030204" pitchFamily="18" charset="0"/>
                <a:ea typeface="Cambria" panose="02040503050406030204" pitchFamily="18" charset="0"/>
              </a:rPr>
              <a:t> nay</a:t>
            </a:r>
          </a:p>
          <a:p>
            <a:pPr algn="ctr">
              <a:lnSpc>
                <a:spcPct val="150000"/>
              </a:lnSpc>
            </a:pPr>
            <a:r>
              <a:rPr lang="en-US" sz="1800" i="1" dirty="0" err="1">
                <a:solidFill>
                  <a:schemeClr val="tx1"/>
                </a:solidFill>
                <a:latin typeface="Cambria" panose="02040503050406030204" pitchFamily="18" charset="0"/>
                <a:ea typeface="Cambria" panose="02040503050406030204" pitchFamily="18" charset="0"/>
              </a:rPr>
              <a:t>Nhặt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lá</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về</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đun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bếp</a:t>
            </a:r>
            <a:endParaRPr lang="en-US" sz="1800" i="1" dirty="0">
              <a:solidFill>
                <a:schemeClr val="tx1"/>
              </a:solidFill>
              <a:latin typeface="Cambria" panose="02040503050406030204" pitchFamily="18" charset="0"/>
              <a:ea typeface="Cambria" panose="02040503050406030204" pitchFamily="18" charset="0"/>
            </a:endParaRPr>
          </a:p>
          <a:p>
            <a:pPr algn="ctr">
              <a:lnSpc>
                <a:spcPct val="150000"/>
              </a:lnSpc>
            </a:pPr>
            <a:r>
              <a:rPr lang="en-US" sz="1800" i="1" dirty="0" err="1">
                <a:solidFill>
                  <a:schemeClr val="tx1"/>
                </a:solidFill>
                <a:latin typeface="Cambria" panose="02040503050406030204" pitchFamily="18" charset="0"/>
                <a:ea typeface="Cambria" panose="02040503050406030204" pitchFamily="18" charset="0"/>
              </a:rPr>
              <a:t>Phải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mẹ</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thổi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cơm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nếp</a:t>
            </a:r>
            <a:endParaRPr lang="en-US" sz="1800" i="1" dirty="0">
              <a:solidFill>
                <a:schemeClr val="tx1"/>
              </a:solidFill>
              <a:latin typeface="Cambria" panose="02040503050406030204" pitchFamily="18" charset="0"/>
              <a:ea typeface="Cambria" panose="02040503050406030204" pitchFamily="18" charset="0"/>
            </a:endParaRPr>
          </a:p>
          <a:p>
            <a:pPr algn="ctr">
              <a:lnSpc>
                <a:spcPct val="150000"/>
              </a:lnSpc>
            </a:pPr>
            <a:r>
              <a:rPr lang="en-US" sz="1800" i="1" dirty="0" err="1">
                <a:solidFill>
                  <a:schemeClr val="tx1"/>
                </a:solidFill>
                <a:latin typeface="Cambria" panose="02040503050406030204" pitchFamily="18" charset="0"/>
                <a:ea typeface="Cambria" panose="02040503050406030204" pitchFamily="18" charset="0"/>
              </a:rPr>
              <a:t>Mà</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thơm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suốt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đường</a:t>
            </a:r>
            <a:r>
              <a:rPr lang="en-US" sz="1800" i="1" dirty="0">
                <a:solidFill>
                  <a:schemeClr val="tx1"/>
                </a:solidFill>
                <a:latin typeface="Cambria" panose="02040503050406030204" pitchFamily="18" charset="0"/>
                <a:ea typeface="Cambria" panose="02040503050406030204" pitchFamily="18" charset="0"/>
              </a:rPr>
              <a:t> con</a:t>
            </a:r>
          </a:p>
        </p:txBody>
      </p:sp>
      <p:sp>
        <p:nvSpPr>
          <p:cNvPr id="1327" name="Google Shape;1327;p4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Bài tập 2 (SGK – 47)</a:t>
            </a:r>
            <a:endParaRPr b="1" dirty="0">
              <a:solidFill>
                <a:schemeClr val="accent3"/>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xmlns="" id="{E49A97E8-51F5-41B3-9053-0C4896C61CF6}"/>
              </a:ext>
            </a:extLst>
          </p:cNvPr>
          <p:cNvSpPr/>
          <p:nvPr/>
        </p:nvSpPr>
        <p:spPr>
          <a:xfrm>
            <a:off x="2022606" y="2790940"/>
            <a:ext cx="2189209" cy="4450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xmlns="" id="{8BE61E51-54A1-4585-BF18-E5B9CEB53358}"/>
              </a:ext>
            </a:extLst>
          </p:cNvPr>
          <p:cNvSpPr/>
          <p:nvPr/>
        </p:nvSpPr>
        <p:spPr>
          <a:xfrm>
            <a:off x="4779599" y="1638881"/>
            <a:ext cx="3904039" cy="713679"/>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Nghĩa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Có</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mùi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hương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dễ</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chịu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làm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cho</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người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khác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thích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ngửi</a:t>
            </a:r>
            <a:r>
              <a:rPr lang="en-US" sz="1600" dirty="0">
                <a:solidFill>
                  <a:schemeClr val="tx1"/>
                </a:solidFill>
                <a:latin typeface="Cambria" panose="02040503050406030204" pitchFamily="18" charset="0"/>
                <a:ea typeface="Cambria" panose="02040503050406030204" pitchFamily="18" charset="0"/>
              </a:rPr>
              <a:t>.</a:t>
            </a:r>
          </a:p>
        </p:txBody>
      </p:sp>
      <p:sp>
        <p:nvSpPr>
          <p:cNvPr id="44" name="Rectangle: Rounded Corners 43">
            <a:extLst>
              <a:ext uri="{FF2B5EF4-FFF2-40B4-BE49-F238E27FC236}">
                <a16:creationId xmlns:a16="http://schemas.microsoft.com/office/drawing/2014/main" xmlns="" id="{B59D2C82-7732-4375-B2FA-26FB0ECB9F2F}"/>
              </a:ext>
            </a:extLst>
          </p:cNvPr>
          <p:cNvSpPr/>
          <p:nvPr/>
        </p:nvSpPr>
        <p:spPr>
          <a:xfrm>
            <a:off x="4676077" y="2680642"/>
            <a:ext cx="4111084" cy="1690635"/>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Với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người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lính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đây</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là</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biểu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tượng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hương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vị</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quê</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nhà</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tình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cảm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đình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trìu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mến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thân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thương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luôn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luôn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thường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trực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trong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tâm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trí</a:t>
            </a:r>
            <a:r>
              <a:rPr lang="en-US" sz="1600" dirty="0">
                <a:solidFill>
                  <a:schemeClr val="tx1"/>
                </a:solidFill>
                <a:latin typeface="Cambria" panose="02040503050406030204" pitchFamily="18" charset="0"/>
                <a:ea typeface="Cambria" panose="02040503050406030204" pitchFamily="18" charset="0"/>
              </a:rPr>
              <a:t>.</a:t>
            </a:r>
          </a:p>
        </p:txBody>
      </p:sp>
      <p:pic>
        <p:nvPicPr>
          <p:cNvPr id="1026" name="Picture 2" descr="Ảnh Tết 2022 ❤️ 1001 Hình Ảnh Ngày Tết Đẹp Nhất">
            <a:extLst>
              <a:ext uri="{FF2B5EF4-FFF2-40B4-BE49-F238E27FC236}">
                <a16:creationId xmlns:a16="http://schemas.microsoft.com/office/drawing/2014/main" xmlns="" id="{EB7E7508-A057-41C4-B810-0633A974149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29" b="89888" l="5769" r="90000">
                        <a14:foregroundMark x1="56154" y1="6929" x2="56154" y2="6929"/>
                        <a14:foregroundMark x1="52500" y1="36330" x2="52500" y2="36330"/>
                        <a14:foregroundMark x1="54038" y1="29588" x2="49615" y2="45318"/>
                        <a14:foregroundMark x1="42885" y1="25843" x2="45192" y2="33521"/>
                        <a14:foregroundMark x1="32500" y1="71723" x2="21538" y2="77715"/>
                        <a14:foregroundMark x1="21538" y1="77715" x2="21538" y2="77715"/>
                        <a14:foregroundMark x1="35385" y1="77903" x2="29808" y2="78277"/>
                        <a14:foregroundMark x1="38077" y1="79963" x2="31923" y2="81461"/>
                        <a14:foregroundMark x1="28654" y1="84457" x2="27692" y2="83708"/>
                        <a14:foregroundMark x1="14808" y1="80899" x2="11154" y2="81835"/>
                        <a14:foregroundMark x1="5769" y1="84831" x2="5769" y2="84831"/>
                        <a14:foregroundMark x1="9231" y1="80150" x2="12885" y2="86891"/>
                        <a14:backgroundMark x1="78462" y1="36330" x2="78462" y2="70412"/>
                        <a14:backgroundMark x1="78462" y1="70412" x2="78462" y2="70412"/>
                        <a14:backgroundMark x1="68846" y1="67041" x2="70577" y2="73970"/>
                        <a14:backgroundMark x1="63269" y1="65356" x2="64808" y2="71723"/>
                      </a14:backgroundRemoval>
                    </a14:imgEffect>
                  </a14:imgLayer>
                </a14:imgProps>
              </a:ext>
              <a:ext uri="{28A0092B-C50C-407E-A947-70E740481C1C}">
                <a14:useLocalDpi xmlns:a14="http://schemas.microsoft.com/office/drawing/2010/main" val="0"/>
              </a:ext>
            </a:extLst>
          </a:blip>
          <a:srcRect/>
          <a:stretch>
            <a:fillRect/>
          </a:stretch>
        </p:blipFill>
        <p:spPr bwMode="auto">
          <a:xfrm>
            <a:off x="-97332" y="2463673"/>
            <a:ext cx="2781000" cy="28558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27"/>
                                        </p:tgtEl>
                                        <p:attrNameLst>
                                          <p:attrName>style.visibility</p:attrName>
                                        </p:attrNameLst>
                                      </p:cBhvr>
                                      <p:to>
                                        <p:strVal val="visible"/>
                                      </p:to>
                                    </p:set>
                                    <p:animEffect transition="in" filter="barn(inVertical)">
                                      <p:cBhvr>
                                        <p:cTn id="7" dur="500"/>
                                        <p:tgtEl>
                                          <p:spTgt spid="13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1000"/>
                                        <p:tgtEl>
                                          <p:spTgt spid="44"/>
                                        </p:tgtEl>
                                      </p:cBhvr>
                                    </p:animEffect>
                                    <p:anim calcmode="lin" valueType="num">
                                      <p:cBhvr>
                                        <p:cTn id="37" dur="1000" fill="hold"/>
                                        <p:tgtEl>
                                          <p:spTgt spid="44"/>
                                        </p:tgtEl>
                                        <p:attrNameLst>
                                          <p:attrName>ppt_x</p:attrName>
                                        </p:attrNameLst>
                                      </p:cBhvr>
                                      <p:tavLst>
                                        <p:tav tm="0">
                                          <p:val>
                                            <p:strVal val="#ppt_x"/>
                                          </p:val>
                                        </p:tav>
                                        <p:tav tm="100000">
                                          <p:val>
                                            <p:strVal val="#ppt_x"/>
                                          </p:val>
                                        </p:tav>
                                      </p:tavLst>
                                    </p:anim>
                                    <p:anim calcmode="lin" valueType="num">
                                      <p:cBhvr>
                                        <p:cTn id="3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27" grpId="0"/>
      <p:bldP spid="8"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7" name="Google Shape;1327;p4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Bài tập 3 (SGK – 47)</a:t>
            </a:r>
            <a:endParaRPr b="1" dirty="0">
              <a:solidFill>
                <a:schemeClr val="accent3"/>
              </a:solidFill>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xmlns="" id="{8BE61E51-54A1-4585-BF18-E5B9CEB53358}"/>
              </a:ext>
            </a:extLst>
          </p:cNvPr>
          <p:cNvSpPr/>
          <p:nvPr/>
        </p:nvSpPr>
        <p:spPr>
          <a:xfrm>
            <a:off x="346806" y="1698328"/>
            <a:ext cx="1291679" cy="713680"/>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ambria" panose="02040503050406030204" pitchFamily="18" charset="0"/>
                <a:ea typeface="Cambria" panose="02040503050406030204" pitchFamily="18" charset="0"/>
              </a:rPr>
              <a:t>Mùi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vị</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thức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ăn</a:t>
            </a:r>
            <a:endParaRPr lang="en-US" sz="1600" dirty="0">
              <a:solidFill>
                <a:schemeClr val="tx1"/>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xmlns="" id="{B59D2C82-7732-4375-B2FA-26FB0ECB9F2F}"/>
              </a:ext>
            </a:extLst>
          </p:cNvPr>
          <p:cNvSpPr/>
          <p:nvPr/>
        </p:nvSpPr>
        <p:spPr>
          <a:xfrm>
            <a:off x="320934" y="3569347"/>
            <a:ext cx="4182450" cy="904171"/>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Thuộc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tính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vật</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có</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thể</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cảm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nhận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nhận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biết</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bằng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mũi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hoặc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bằng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lưỡi</a:t>
            </a:r>
            <a:r>
              <a:rPr lang="en-US" sz="1600"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xmlns="" id="{7610B9E2-1A69-4420-88DC-195F33AB46A9}"/>
              </a:ext>
            </a:extLst>
          </p:cNvPr>
          <p:cNvSpPr/>
          <p:nvPr/>
        </p:nvSpPr>
        <p:spPr>
          <a:xfrm>
            <a:off x="1842787" y="1698327"/>
            <a:ext cx="1157567" cy="713680"/>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ambria" panose="02040503050406030204" pitchFamily="18" charset="0"/>
                <a:ea typeface="Cambria" panose="02040503050406030204" pitchFamily="18" charset="0"/>
              </a:rPr>
              <a:t>Mùi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vị</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trái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chín</a:t>
            </a:r>
            <a:endParaRPr lang="en-US" sz="1600"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8C1CC92B-DCC8-420F-A98D-FAAB97EF4A3E}"/>
              </a:ext>
            </a:extLst>
          </p:cNvPr>
          <p:cNvSpPr/>
          <p:nvPr/>
        </p:nvSpPr>
        <p:spPr>
          <a:xfrm>
            <a:off x="3114390" y="1698328"/>
            <a:ext cx="1328255" cy="713680"/>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ambria" panose="02040503050406030204" pitchFamily="18" charset="0"/>
                <a:ea typeface="Cambria" panose="02040503050406030204" pitchFamily="18" charset="0"/>
              </a:rPr>
              <a:t>Mùi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vị</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nước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giải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khát</a:t>
            </a:r>
            <a:endParaRPr lang="en-US" sz="1600"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D3121419-B44A-46F4-BB64-20930A9494F4}"/>
              </a:ext>
            </a:extLst>
          </p:cNvPr>
          <p:cNvSpPr/>
          <p:nvPr/>
        </p:nvSpPr>
        <p:spPr>
          <a:xfrm>
            <a:off x="6025229" y="1698327"/>
            <a:ext cx="2242654" cy="713679"/>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err="1">
                <a:solidFill>
                  <a:schemeClr val="tx1"/>
                </a:solidFill>
                <a:latin typeface="Cambria" panose="02040503050406030204" pitchFamily="18" charset="0"/>
                <a:ea typeface="Cambria" panose="02040503050406030204" pitchFamily="18" charset="0"/>
              </a:rPr>
              <a:t>Mùi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vị</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quê</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hương</a:t>
            </a:r>
            <a:endParaRPr lang="en-US" sz="1600" dirty="0">
              <a:solidFill>
                <a:schemeClr val="tx1"/>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xmlns="" id="{DEAD75E9-1E7B-44FA-BB4D-D0630C85A12B}"/>
              </a:ext>
            </a:extLst>
          </p:cNvPr>
          <p:cNvSpPr/>
          <p:nvPr/>
        </p:nvSpPr>
        <p:spPr>
          <a:xfrm>
            <a:off x="5365483" y="2895473"/>
            <a:ext cx="3369639" cy="1726802"/>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Vừa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chỉ</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hương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vị</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cụ</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thể</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đặc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trưng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chỉ</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có</a:t>
            </a:r>
            <a:r>
              <a:rPr lang="en-US" sz="1600" dirty="0">
                <a:solidFill>
                  <a:schemeClr val="tx1"/>
                </a:solidFill>
                <a:latin typeface="Cambria" panose="02040503050406030204" pitchFamily="18" charset="0"/>
                <a:ea typeface="Cambria" panose="02040503050406030204" pitchFamily="18" charset="0"/>
              </a:rPr>
              <a:t> ở </a:t>
            </a:r>
            <a:r>
              <a:rPr lang="en-US" sz="1600" dirty="0" err="1">
                <a:solidFill>
                  <a:schemeClr val="tx1"/>
                </a:solidFill>
                <a:latin typeface="Cambria" panose="02040503050406030204" pitchFamily="18" charset="0"/>
                <a:ea typeface="Cambria" panose="02040503050406030204" pitchFamily="18" charset="0"/>
              </a:rPr>
              <a:t>quê</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nhà</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vừa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thể</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hiện</a:t>
            </a:r>
            <a:r>
              <a:rPr lang="en-US" sz="1600" dirty="0">
                <a:solidFill>
                  <a:schemeClr val="tx1"/>
                </a:solidFill>
                <a:latin typeface="Cambria" panose="02040503050406030204" pitchFamily="18" charset="0"/>
                <a:ea typeface="Cambria" panose="02040503050406030204" pitchFamily="18" charset="0"/>
              </a:rPr>
              <a:t> ý </a:t>
            </a:r>
            <a:r>
              <a:rPr lang="en-US" sz="1600" dirty="0" err="1">
                <a:solidFill>
                  <a:schemeClr val="tx1"/>
                </a:solidFill>
                <a:latin typeface="Cambria" panose="02040503050406030204" pitchFamily="18" charset="0"/>
                <a:ea typeface="Cambria" panose="02040503050406030204" pitchFamily="18" charset="0"/>
              </a:rPr>
              <a:t>nghĩa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trừu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tượng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nói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về</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sắc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thái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đặc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trưng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quê</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hương</a:t>
            </a:r>
            <a:r>
              <a:rPr lang="en-US" sz="1600" dirty="0">
                <a:solidFill>
                  <a:schemeClr val="tx1"/>
                </a:solidFill>
                <a:latin typeface="Cambria" panose="02040503050406030204" pitchFamily="18" charset="0"/>
                <a:ea typeface="Cambria" panose="02040503050406030204" pitchFamily="18" charset="0"/>
              </a:rPr>
              <a:t>.</a:t>
            </a:r>
          </a:p>
        </p:txBody>
      </p:sp>
      <p:cxnSp>
        <p:nvCxnSpPr>
          <p:cNvPr id="3" name="Connector: Elbow 2">
            <a:extLst>
              <a:ext uri="{FF2B5EF4-FFF2-40B4-BE49-F238E27FC236}">
                <a16:creationId xmlns:a16="http://schemas.microsoft.com/office/drawing/2014/main" xmlns="" id="{1CB9530A-57EB-4144-A16D-F0B0E865CF22}"/>
              </a:ext>
            </a:extLst>
          </p:cNvPr>
          <p:cNvCxnSpPr>
            <a:cxnSpLocks/>
            <a:stCxn id="10" idx="2"/>
            <a:endCxn id="44" idx="0"/>
          </p:cNvCxnSpPr>
          <p:nvPr/>
        </p:nvCxnSpPr>
        <p:spPr>
          <a:xfrm rot="5400000">
            <a:off x="2516670" y="2307498"/>
            <a:ext cx="1157339" cy="1366359"/>
          </a:xfrm>
          <a:prstGeom prst="bentConnector3">
            <a:avLst/>
          </a:prstGeom>
          <a:ln w="19050">
            <a:solidFill>
              <a:schemeClr val="tx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xmlns="" id="{DD7E4D46-EAF5-4FE0-BEE3-F19ACA6127F9}"/>
              </a:ext>
            </a:extLst>
          </p:cNvPr>
          <p:cNvCxnSpPr>
            <a:cxnSpLocks/>
            <a:stCxn id="7" idx="2"/>
            <a:endCxn id="44" idx="0"/>
          </p:cNvCxnSpPr>
          <p:nvPr/>
        </p:nvCxnSpPr>
        <p:spPr>
          <a:xfrm rot="5400000">
            <a:off x="1838195" y="2985971"/>
            <a:ext cx="1157340" cy="9412"/>
          </a:xfrm>
          <a:prstGeom prst="bentConnector3">
            <a:avLst/>
          </a:prstGeom>
          <a:ln w="19050">
            <a:solidFill>
              <a:schemeClr val="tx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xmlns="" id="{5D331236-1E0E-41E4-9D5B-12E3BD5FAF09}"/>
              </a:ext>
            </a:extLst>
          </p:cNvPr>
          <p:cNvCxnSpPr>
            <a:cxnSpLocks/>
          </p:cNvCxnSpPr>
          <p:nvPr/>
        </p:nvCxnSpPr>
        <p:spPr>
          <a:xfrm rot="16200000" flipH="1">
            <a:off x="1152636" y="2294133"/>
            <a:ext cx="1148040" cy="1383791"/>
          </a:xfrm>
          <a:prstGeom prst="bentConnector3">
            <a:avLst/>
          </a:prstGeom>
          <a:ln w="19050">
            <a:solidFill>
              <a:schemeClr val="tx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Arrow: Down 12">
            <a:extLst>
              <a:ext uri="{FF2B5EF4-FFF2-40B4-BE49-F238E27FC236}">
                <a16:creationId xmlns:a16="http://schemas.microsoft.com/office/drawing/2014/main" xmlns="" id="{423AB6A7-D7AC-4903-90AA-BDD0F6317977}"/>
              </a:ext>
            </a:extLst>
          </p:cNvPr>
          <p:cNvSpPr/>
          <p:nvPr/>
        </p:nvSpPr>
        <p:spPr>
          <a:xfrm>
            <a:off x="6936059" y="2519209"/>
            <a:ext cx="410287" cy="360931"/>
          </a:xfrm>
          <a:prstGeom prst="downArrow">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World Watercolor Month - Day 15 - Last Night's Dinner - Doodlewash®">
            <a:extLst>
              <a:ext uri="{FF2B5EF4-FFF2-40B4-BE49-F238E27FC236}">
                <a16:creationId xmlns:a16="http://schemas.microsoft.com/office/drawing/2014/main" xmlns="" id="{8BF3FC08-757B-458E-BBED-BB074D2A00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31" b="90225" l="9923" r="91329">
                        <a14:foregroundMark x1="18208" y1="8587" x2="31310" y2="20608"/>
                        <a14:foregroundMark x1="33911" y1="6341" x2="40848" y2="12153"/>
                        <a14:foregroundMark x1="32852" y1="4095" x2="36224" y2="6209"/>
                        <a14:foregroundMark x1="41618" y1="10436" x2="43256" y2="12021"/>
                        <a14:foregroundMark x1="34008" y1="15456" x2="34008" y2="15456"/>
                        <a14:foregroundMark x1="23218" y1="22589" x2="16089" y2="30515"/>
                        <a14:foregroundMark x1="16089" y1="30515" x2="13006" y2="37913"/>
                        <a14:foregroundMark x1="11946" y1="40555" x2="11272" y2="50066"/>
                        <a14:foregroundMark x1="11272" y1="50066" x2="13102" y2="62616"/>
                        <a14:foregroundMark x1="25530" y1="80053" x2="32948" y2="86790"/>
                        <a14:foregroundMark x1="32948" y1="86790" x2="58863" y2="90225"/>
                        <a14:foregroundMark x1="90559" y1="36328" x2="91329" y2="44782"/>
                      </a14:backgroundRemoval>
                    </a14:imgEffect>
                  </a14:imgLayer>
                </a14:imgProps>
              </a:ext>
              <a:ext uri="{28A0092B-C50C-407E-A947-70E740481C1C}">
                <a14:useLocalDpi xmlns:a14="http://schemas.microsoft.com/office/drawing/2010/main" val="0"/>
              </a:ext>
            </a:extLst>
          </a:blip>
          <a:srcRect/>
          <a:stretch>
            <a:fillRect/>
          </a:stretch>
        </p:blipFill>
        <p:spPr bwMode="auto">
          <a:xfrm>
            <a:off x="43493" y="1122067"/>
            <a:ext cx="1058007" cy="7715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74673E63-9854-47E7-B164-79B55CCD6C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07" b="93416" l="10000" r="90000">
                        <a14:foregroundMark x1="33000" y1="90391" x2="33000" y2="90391"/>
                        <a14:foregroundMark x1="53250" y1="93594" x2="53250" y2="93594"/>
                        <a14:foregroundMark x1="57000" y1="8007" x2="57000" y2="8007"/>
                      </a14:backgroundRemoval>
                    </a14:imgEffect>
                  </a14:imgLayer>
                </a14:imgProps>
              </a:ext>
            </a:extLst>
          </a:blip>
          <a:stretch>
            <a:fillRect/>
          </a:stretch>
        </p:blipFill>
        <p:spPr>
          <a:xfrm rot="3833263">
            <a:off x="1746050" y="911328"/>
            <a:ext cx="849120" cy="1193014"/>
          </a:xfrm>
          <a:prstGeom prst="rect">
            <a:avLst/>
          </a:prstGeom>
        </p:spPr>
      </p:pic>
      <p:pic>
        <p:nvPicPr>
          <p:cNvPr id="2054" name="Picture 6" descr="Coca Cola Color Picture Sticker Stock Vector - Illustration of cola,  isolated: 73162687">
            <a:extLst>
              <a:ext uri="{FF2B5EF4-FFF2-40B4-BE49-F238E27FC236}">
                <a16:creationId xmlns:a16="http://schemas.microsoft.com/office/drawing/2014/main" xmlns="" id="{051DFF1C-B74A-4BB3-9063-6B9E980AB62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310" b="89655" l="9677" r="89862">
                        <a14:foregroundMark x1="53917" y1="12069" x2="53917" y2="12069"/>
                        <a14:foregroundMark x1="55760" y1="4310" x2="55760" y2="4310"/>
                      </a14:backgroundRemoval>
                    </a14:imgEffect>
                  </a14:imgLayer>
                </a14:imgProps>
              </a:ext>
              <a:ext uri="{28A0092B-C50C-407E-A947-70E740481C1C}">
                <a14:useLocalDpi xmlns:a14="http://schemas.microsoft.com/office/drawing/2010/main" val="0"/>
              </a:ext>
            </a:extLst>
          </a:blip>
          <a:srcRect/>
          <a:stretch>
            <a:fillRect/>
          </a:stretch>
        </p:blipFill>
        <p:spPr bwMode="auto">
          <a:xfrm>
            <a:off x="3803840" y="1131366"/>
            <a:ext cx="1277609" cy="13659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amily kid illustration Picture book">
            <a:extLst>
              <a:ext uri="{FF2B5EF4-FFF2-40B4-BE49-F238E27FC236}">
                <a16:creationId xmlns:a16="http://schemas.microsoft.com/office/drawing/2014/main" xmlns="" id="{3A65D604-2F64-43C4-8102-6F193EC295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60568" y="1422298"/>
            <a:ext cx="1575511" cy="122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55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27"/>
                                        </p:tgtEl>
                                        <p:attrNameLst>
                                          <p:attrName>style.visibility</p:attrName>
                                        </p:attrNameLst>
                                      </p:cBhvr>
                                      <p:to>
                                        <p:strVal val="visible"/>
                                      </p:to>
                                    </p:set>
                                    <p:animEffect transition="in" filter="barn(inVertical)">
                                      <p:cBhvr>
                                        <p:cTn id="7" dur="500"/>
                                        <p:tgtEl>
                                          <p:spTgt spid="13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fade">
                                      <p:cBhvr>
                                        <p:cTn id="41" dur="1000"/>
                                        <p:tgtEl>
                                          <p:spTgt spid="2054"/>
                                        </p:tgtEl>
                                      </p:cBhvr>
                                    </p:animEffect>
                                    <p:anim calcmode="lin" valueType="num">
                                      <p:cBhvr>
                                        <p:cTn id="42" dur="1000" fill="hold"/>
                                        <p:tgtEl>
                                          <p:spTgt spid="2054"/>
                                        </p:tgtEl>
                                        <p:attrNameLst>
                                          <p:attrName>ppt_x</p:attrName>
                                        </p:attrNameLst>
                                      </p:cBhvr>
                                      <p:tavLst>
                                        <p:tav tm="0">
                                          <p:val>
                                            <p:strVal val="#ppt_x"/>
                                          </p:val>
                                        </p:tav>
                                        <p:tav tm="100000">
                                          <p:val>
                                            <p:strVal val="#ppt_x"/>
                                          </p:val>
                                        </p:tav>
                                      </p:tavLst>
                                    </p:anim>
                                    <p:anim calcmode="lin" valueType="num">
                                      <p:cBhvr>
                                        <p:cTn id="43"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barn(inVertical)">
                                      <p:cBhvr>
                                        <p:cTn id="65" dur="500"/>
                                        <p:tgtEl>
                                          <p:spTgt spid="44"/>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056"/>
                                        </p:tgtEl>
                                        <p:attrNameLst>
                                          <p:attrName>style.visibility</p:attrName>
                                        </p:attrNameLst>
                                      </p:cBhvr>
                                      <p:to>
                                        <p:strVal val="visible"/>
                                      </p:to>
                                    </p:set>
                                    <p:animEffect transition="in" filter="barn(inVertical)">
                                      <p:cBhvr>
                                        <p:cTn id="70" dur="500"/>
                                        <p:tgtEl>
                                          <p:spTgt spid="205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barn(inVertical)">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barn(inVertical)">
                                      <p:cBhvr>
                                        <p:cTn id="8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 grpId="0"/>
      <p:bldP spid="43" grpId="0" animBg="1"/>
      <p:bldP spid="44" grpId="0" animBg="1"/>
      <p:bldP spid="7"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7" name="Google Shape;1327;p4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Bài tập 4 (SGK – 47)</a:t>
            </a:r>
            <a:endParaRPr b="1" dirty="0">
              <a:solidFill>
                <a:schemeClr val="accent3"/>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xmlns="" id="{B59D2C82-7732-4375-B2FA-26FB0ECB9F2F}"/>
              </a:ext>
            </a:extLst>
          </p:cNvPr>
          <p:cNvSpPr/>
          <p:nvPr/>
        </p:nvSpPr>
        <p:spPr>
          <a:xfrm>
            <a:off x="175556" y="1371278"/>
            <a:ext cx="3300723" cy="1370785"/>
          </a:xfrm>
          <a:prstGeom prst="roundRect">
            <a:avLst/>
          </a:prstGeom>
          <a:solidFill>
            <a:schemeClr val="accent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i="1" dirty="0" err="1">
                <a:solidFill>
                  <a:schemeClr val="tx1"/>
                </a:solidFill>
                <a:latin typeface="Cambria" panose="02040503050406030204" pitchFamily="18" charset="0"/>
                <a:ea typeface="Cambria" panose="02040503050406030204" pitchFamily="18" charset="0"/>
              </a:rPr>
              <a:t>Mẹ</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già</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và</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đất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nước</a:t>
            </a:r>
            <a:r>
              <a:rPr lang="en-US" sz="1800" i="1" dirty="0">
                <a:solidFill>
                  <a:schemeClr val="tx1"/>
                </a:solidFill>
                <a:latin typeface="Cambria" panose="02040503050406030204" pitchFamily="18" charset="0"/>
                <a:ea typeface="Cambria" panose="02040503050406030204" pitchFamily="18" charset="0"/>
              </a:rPr>
              <a:t> (1)</a:t>
            </a:r>
          </a:p>
          <a:p>
            <a:pPr algn="ctr">
              <a:lnSpc>
                <a:spcPct val="150000"/>
              </a:lnSpc>
            </a:pPr>
            <a:r>
              <a:rPr lang="en-US" sz="1800" i="1" dirty="0">
                <a:solidFill>
                  <a:schemeClr val="tx1"/>
                </a:solidFill>
                <a:latin typeface="Cambria" panose="02040503050406030204" pitchFamily="18" charset="0"/>
                <a:ea typeface="Cambria" panose="02040503050406030204" pitchFamily="18" charset="0"/>
              </a:rPr>
              <a:t>Chia </a:t>
            </a:r>
            <a:r>
              <a:rPr lang="en-US" sz="1800" i="1" dirty="0" err="1">
                <a:solidFill>
                  <a:schemeClr val="tx1"/>
                </a:solidFill>
                <a:latin typeface="Cambria" panose="02040503050406030204" pitchFamily="18" charset="0"/>
                <a:ea typeface="Cambria" panose="02040503050406030204" pitchFamily="18" charset="0"/>
              </a:rPr>
              <a:t>đều</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nỗi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nhớ</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thương</a:t>
            </a:r>
            <a:r>
              <a:rPr lang="en-US" sz="1800" i="1" dirty="0">
                <a:solidFill>
                  <a:schemeClr val="tx1"/>
                </a:solidFill>
                <a:latin typeface="Cambria" panose="02040503050406030204" pitchFamily="18" charset="0"/>
                <a:ea typeface="Cambria" panose="02040503050406030204" pitchFamily="18" charset="0"/>
              </a:rPr>
              <a:t> (2)</a:t>
            </a:r>
          </a:p>
        </p:txBody>
      </p:sp>
      <p:sp>
        <p:nvSpPr>
          <p:cNvPr id="12" name="Rectangle: Rounded Corners 11">
            <a:extLst>
              <a:ext uri="{FF2B5EF4-FFF2-40B4-BE49-F238E27FC236}">
                <a16:creationId xmlns:a16="http://schemas.microsoft.com/office/drawing/2014/main" xmlns="" id="{DEAD75E9-1E7B-44FA-BB4D-D0630C85A12B}"/>
              </a:ext>
            </a:extLst>
          </p:cNvPr>
          <p:cNvSpPr/>
          <p:nvPr/>
        </p:nvSpPr>
        <p:spPr>
          <a:xfrm>
            <a:off x="4047781" y="1336805"/>
            <a:ext cx="4583264" cy="833089"/>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Dòng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thơ</a:t>
            </a:r>
            <a:r>
              <a:rPr lang="en-US" sz="1600" dirty="0">
                <a:solidFill>
                  <a:schemeClr val="tx1"/>
                </a:solidFill>
                <a:latin typeface="Cambria" panose="02040503050406030204" pitchFamily="18" charset="0"/>
                <a:ea typeface="Cambria" panose="02040503050406030204" pitchFamily="18" charset="0"/>
              </a:rPr>
              <a:t> 1: </a:t>
            </a:r>
            <a:r>
              <a:rPr lang="en-US" sz="1600" dirty="0" err="1">
                <a:solidFill>
                  <a:schemeClr val="tx1"/>
                </a:solidFill>
                <a:latin typeface="Cambria" panose="02040503050406030204" pitchFamily="18" charset="0"/>
                <a:ea typeface="Cambria" panose="02040503050406030204" pitchFamily="18" charset="0"/>
              </a:rPr>
              <a:t>Sự</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sắp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xếp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thể</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hiện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từ</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đình</a:t>
            </a:r>
            <a:r>
              <a:rPr lang="en-US" sz="1600" dirty="0">
                <a:solidFill>
                  <a:schemeClr val="tx1"/>
                </a:solidFill>
                <a:latin typeface="Cambria" panose="02040503050406030204" pitchFamily="18" charset="0"/>
                <a:ea typeface="Cambria" panose="02040503050406030204" pitchFamily="18" charset="0"/>
              </a:rPr>
              <a:t> -&gt; </a:t>
            </a:r>
            <a:r>
              <a:rPr lang="en-US" sz="1600" dirty="0" err="1">
                <a:solidFill>
                  <a:schemeClr val="tx1"/>
                </a:solidFill>
                <a:latin typeface="Cambria" panose="02040503050406030204" pitchFamily="18" charset="0"/>
                <a:ea typeface="Cambria" panose="02040503050406030204" pitchFamily="18" charset="0"/>
              </a:rPr>
              <a:t>Quê</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hương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đất</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nước</a:t>
            </a:r>
            <a:r>
              <a:rPr lang="en-US" sz="1600" dirty="0">
                <a:solidFill>
                  <a:schemeClr val="tx1"/>
                </a:solidFill>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xmlns="" id="{585F9BF5-1CED-4279-9B3F-5BFD1CD6BEB4}"/>
              </a:ext>
            </a:extLst>
          </p:cNvPr>
          <p:cNvSpPr/>
          <p:nvPr/>
        </p:nvSpPr>
        <p:spPr>
          <a:xfrm>
            <a:off x="4047781" y="2325518"/>
            <a:ext cx="4583264" cy="833089"/>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Dòng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thơ</a:t>
            </a:r>
            <a:r>
              <a:rPr lang="en-US" sz="1600" dirty="0">
                <a:solidFill>
                  <a:schemeClr val="tx1"/>
                </a:solidFill>
                <a:latin typeface="Cambria" panose="02040503050406030204" pitchFamily="18" charset="0"/>
                <a:ea typeface="Cambria" panose="02040503050406030204" pitchFamily="18" charset="0"/>
              </a:rPr>
              <a:t> 2: Chia </a:t>
            </a:r>
            <a:r>
              <a:rPr lang="en-US" sz="1600" dirty="0" err="1">
                <a:solidFill>
                  <a:schemeClr val="tx1"/>
                </a:solidFill>
                <a:latin typeface="Cambria" panose="02040503050406030204" pitchFamily="18" charset="0"/>
                <a:ea typeface="Cambria" panose="02040503050406030204" pitchFamily="18" charset="0"/>
              </a:rPr>
              <a:t>đều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kết</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hợp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với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thứ</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vô</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hình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trìu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tượng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nỗi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nhớ</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thương</a:t>
            </a:r>
            <a:endParaRPr lang="en-US" sz="1600" dirty="0">
              <a:solidFill>
                <a:schemeClr val="tx1"/>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F4CF097C-F9FD-4D3B-A45E-A19BED3C0159}"/>
              </a:ext>
            </a:extLst>
          </p:cNvPr>
          <p:cNvSpPr/>
          <p:nvPr/>
        </p:nvSpPr>
        <p:spPr>
          <a:xfrm>
            <a:off x="2490440" y="3427456"/>
            <a:ext cx="6296722" cy="1370785"/>
          </a:xfrm>
          <a:prstGeom prst="round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Nỗi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nhớ</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tình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yêu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nhà</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thơ</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được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xây</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dựng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từ</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đình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đến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rộng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hơn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là</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quê</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hương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tổ</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quốc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Nỗi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nhớ</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nhà</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thơ</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là</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nỗi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nhớ</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cụ</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thể</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dễ</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cảm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nhận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chứ</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không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phải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vô</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hình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không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đong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đếm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được</a:t>
            </a:r>
            <a:r>
              <a:rPr lang="en-US" sz="1600" dirty="0">
                <a:solidFill>
                  <a:schemeClr val="tx1"/>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xmlns="" id="{55AA1F98-1975-4621-A22D-C5E6D695CCE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59" b="94191" l="7085" r="89431">
                        <a14:foregroundMark x1="16957" y1="30152" x2="9756" y2="48824"/>
                        <a14:foregroundMark x1="16725" y1="36100" x2="19977" y2="47994"/>
                        <a14:foregroundMark x1="50871" y1="53942" x2="50871" y2="53942"/>
                        <a14:foregroundMark x1="57840" y1="85615" x2="57840" y2="85615"/>
                        <a14:foregroundMark x1="56678" y1="94329" x2="52846" y2="94329"/>
                        <a14:foregroundMark x1="8711" y1="68326" x2="8711" y2="68326"/>
                        <a14:foregroundMark x1="8479" y1="63209" x2="8479" y2="63209"/>
                        <a14:foregroundMark x1="7085" y1="67773" x2="7085" y2="67773"/>
                        <a14:foregroundMark x1="45180" y1="76349" x2="45180" y2="76349"/>
                        <a14:foregroundMark x1="27178" y1="92531" x2="27178" y2="92531"/>
                        <a14:foregroundMark x1="20441" y1="28216" x2="15563" y2="45090"/>
                      </a14:backgroundRemoval>
                    </a14:imgEffect>
                  </a14:imgLayer>
                </a14:imgProps>
              </a:ext>
            </a:extLst>
          </a:blip>
          <a:stretch>
            <a:fillRect/>
          </a:stretch>
        </p:blipFill>
        <p:spPr>
          <a:xfrm>
            <a:off x="-39830" y="1973081"/>
            <a:ext cx="3615653" cy="3036140"/>
          </a:xfrm>
          <a:prstGeom prst="rect">
            <a:avLst/>
          </a:prstGeom>
        </p:spPr>
      </p:pic>
    </p:spTree>
    <p:extLst>
      <p:ext uri="{BB962C8B-B14F-4D97-AF65-F5344CB8AC3E}">
        <p14:creationId xmlns:p14="http://schemas.microsoft.com/office/powerpoint/2010/main" val="396680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27"/>
                                        </p:tgtEl>
                                        <p:attrNameLst>
                                          <p:attrName>style.visibility</p:attrName>
                                        </p:attrNameLst>
                                      </p:cBhvr>
                                      <p:to>
                                        <p:strVal val="visible"/>
                                      </p:to>
                                    </p:set>
                                    <p:animEffect transition="in" filter="barn(inVertical)">
                                      <p:cBhvr>
                                        <p:cTn id="7" dur="500"/>
                                        <p:tgtEl>
                                          <p:spTgt spid="13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 grpId="0"/>
      <p:bldP spid="44" grpId="0" animBg="1"/>
      <p:bldP spid="12" grpId="0" animBg="1"/>
      <p:bldP spid="9"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7" name="Google Shape;1327;p4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Bài tập 5 (SGK – 47)</a:t>
            </a:r>
            <a:endParaRPr b="1" dirty="0">
              <a:solidFill>
                <a:schemeClr val="accent3"/>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xmlns="" id="{B59D2C82-7732-4375-B2FA-26FB0ECB9F2F}"/>
              </a:ext>
            </a:extLst>
          </p:cNvPr>
          <p:cNvSpPr/>
          <p:nvPr/>
        </p:nvSpPr>
        <p:spPr>
          <a:xfrm>
            <a:off x="472960" y="1114329"/>
            <a:ext cx="8198079" cy="1063875"/>
          </a:xfrm>
          <a:prstGeom prst="roundRect">
            <a:avLst/>
          </a:prstGeom>
          <a:solidFill>
            <a:schemeClr val="accent3">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i="1" dirty="0">
                <a:solidFill>
                  <a:schemeClr val="tx1"/>
                </a:solidFill>
                <a:latin typeface="Cambria" panose="02040503050406030204" pitchFamily="18" charset="0"/>
                <a:ea typeface="Cambria" panose="02040503050406030204" pitchFamily="18" charset="0"/>
              </a:rPr>
              <a:t>a. </a:t>
            </a:r>
            <a:r>
              <a:rPr lang="en-US" sz="1600" i="1" dirty="0" err="1">
                <a:solidFill>
                  <a:schemeClr val="tx1"/>
                </a:solidFill>
                <a:latin typeface="Cambria" panose="02040503050406030204" pitchFamily="18" charset="0"/>
                <a:ea typeface="Cambria" panose="02040503050406030204" pitchFamily="18" charset="0"/>
              </a:rPr>
              <a:t>Mỗi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lần</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gió</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về</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lại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cảm</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giác</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mình</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mất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một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cái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gì</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đó</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không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rõ</a:t>
            </a:r>
            <a:r>
              <a:rPr lang="en-US" sz="1600" i="1" dirty="0">
                <a:solidFill>
                  <a:schemeClr val="tx1"/>
                </a:solidFill>
                <a:latin typeface="Cambria" panose="02040503050406030204" pitchFamily="18" charset="0"/>
                <a:ea typeface="Cambria" panose="02040503050406030204" pitchFamily="18" charset="0"/>
              </a:rPr>
              <a:t> rang, </a:t>
            </a:r>
            <a:r>
              <a:rPr lang="en-US" sz="1600" i="1" dirty="0" err="1">
                <a:solidFill>
                  <a:schemeClr val="tx1"/>
                </a:solidFill>
                <a:latin typeface="Cambria" panose="02040503050406030204" pitchFamily="18" charset="0"/>
                <a:ea typeface="Cambria" panose="02040503050406030204" pitchFamily="18" charset="0"/>
              </a:rPr>
              <a:t>không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giải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thích</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được</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như</a:t>
            </a:r>
            <a:r>
              <a:rPr lang="en-US" sz="1600" i="1" dirty="0">
                <a:solidFill>
                  <a:schemeClr val="tx1"/>
                </a:solidFill>
                <a:latin typeface="Cambria" panose="02040503050406030204" pitchFamily="18" charset="0"/>
                <a:ea typeface="Cambria" panose="02040503050406030204" pitchFamily="18" charset="0"/>
              </a:rPr>
              <a:t> ai </a:t>
            </a:r>
            <a:r>
              <a:rPr lang="en-US" sz="1600" i="1" dirty="0" err="1">
                <a:solidFill>
                  <a:schemeClr val="tx1"/>
                </a:solidFill>
                <a:latin typeface="Cambria" panose="02040503050406030204" pitchFamily="18" charset="0"/>
                <a:ea typeface="Cambria" panose="02040503050406030204" pitchFamily="18" charset="0"/>
              </a:rPr>
              <a:t>đó</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đuổi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theo</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đằng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sau</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tôi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gấp</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rãi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ăn</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gấp</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rãi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nói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gấp</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rãi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cười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gấp</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rãi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khi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ngày</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bắt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đầu</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rụng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xuống</a:t>
            </a:r>
            <a:r>
              <a:rPr lang="en-US" sz="1600" i="1"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xmlns="" id="{8570AB0B-FD69-42FB-B329-E8215BB22E6B}"/>
              </a:ext>
            </a:extLst>
          </p:cNvPr>
          <p:cNvSpPr/>
          <p:nvPr/>
        </p:nvSpPr>
        <p:spPr>
          <a:xfrm>
            <a:off x="472960" y="2432827"/>
            <a:ext cx="2827800" cy="532470"/>
          </a:xfrm>
          <a:prstGeom prst="roundRect">
            <a:avLst/>
          </a:prstGeom>
          <a:solidFill>
            <a:schemeClr val="bg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Biện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pháp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điệp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từ</a:t>
            </a:r>
            <a:endParaRPr lang="en-US" sz="1600" dirty="0">
              <a:solidFill>
                <a:schemeClr val="tx1"/>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0E127735-0253-4903-A8DF-1387278E5362}"/>
              </a:ext>
            </a:extLst>
          </p:cNvPr>
          <p:cNvSpPr/>
          <p:nvPr/>
        </p:nvSpPr>
        <p:spPr>
          <a:xfrm>
            <a:off x="3727333" y="2432827"/>
            <a:ext cx="4943706" cy="532470"/>
          </a:xfrm>
          <a:prstGeom prst="roundRect">
            <a:avLst/>
          </a:prstGeom>
          <a:solidFill>
            <a:schemeClr val="bg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Tác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dụng</a:t>
            </a:r>
            <a:endParaRPr lang="en-US" sz="1600"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A7D19D31-0B13-471B-81AB-D4B57256F371}"/>
              </a:ext>
            </a:extLst>
          </p:cNvPr>
          <p:cNvSpPr/>
          <p:nvPr/>
        </p:nvSpPr>
        <p:spPr>
          <a:xfrm>
            <a:off x="472960" y="3161372"/>
            <a:ext cx="2827800" cy="690351"/>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Không</a:t>
            </a:r>
            <a:endParaRPr lang="en-US" sz="1600"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270BE3EF-08E9-41BA-A32F-17B39B4FA6FD}"/>
              </a:ext>
            </a:extLst>
          </p:cNvPr>
          <p:cNvSpPr/>
          <p:nvPr/>
        </p:nvSpPr>
        <p:spPr>
          <a:xfrm>
            <a:off x="3727333" y="3161372"/>
            <a:ext cx="4943706" cy="690351"/>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Nhấn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mạnh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cảm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giác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buồn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bã</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nuối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tiếc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tôi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khi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đã</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đánh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mất</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một</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thứ</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gì</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mơ</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hồ</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khó</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gọi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thành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tên</a:t>
            </a:r>
            <a:r>
              <a:rPr lang="en-US" sz="1600" dirty="0">
                <a:solidFill>
                  <a:schemeClr val="tx1"/>
                </a:solidFill>
                <a:latin typeface="Cambria" panose="02040503050406030204" pitchFamily="18" charset="0"/>
                <a:ea typeface="Cambria" panose="02040503050406030204" pitchFamily="18" charset="0"/>
              </a:rPr>
              <a:t>.</a:t>
            </a:r>
          </a:p>
        </p:txBody>
      </p:sp>
      <p:sp>
        <p:nvSpPr>
          <p:cNvPr id="14" name="Rectangle: Rounded Corners 13">
            <a:extLst>
              <a:ext uri="{FF2B5EF4-FFF2-40B4-BE49-F238E27FC236}">
                <a16:creationId xmlns:a16="http://schemas.microsoft.com/office/drawing/2014/main" xmlns="" id="{3789F909-08F1-4AA4-B158-40581EA71158}"/>
              </a:ext>
            </a:extLst>
          </p:cNvPr>
          <p:cNvSpPr/>
          <p:nvPr/>
        </p:nvSpPr>
        <p:spPr>
          <a:xfrm>
            <a:off x="472960" y="4089804"/>
            <a:ext cx="2827800" cy="690351"/>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Gấp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rãi</a:t>
            </a:r>
            <a:endParaRPr lang="en-US" sz="1600" dirty="0">
              <a:solidFill>
                <a:schemeClr val="tx1"/>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9FF8DE62-A447-48CB-AB8E-C8806980C1BE}"/>
              </a:ext>
            </a:extLst>
          </p:cNvPr>
          <p:cNvSpPr/>
          <p:nvPr/>
        </p:nvSpPr>
        <p:spPr>
          <a:xfrm>
            <a:off x="3727333" y="4089804"/>
            <a:ext cx="4943706" cy="690351"/>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Nhấn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mạnh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sự</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khẩn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trương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vội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vàng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tôi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khi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chứng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kiến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những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bước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vội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vã</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thời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gian</a:t>
            </a:r>
            <a:r>
              <a:rPr lang="en-US" sz="1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5610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27"/>
                                        </p:tgtEl>
                                        <p:attrNameLst>
                                          <p:attrName>style.visibility</p:attrName>
                                        </p:attrNameLst>
                                      </p:cBhvr>
                                      <p:to>
                                        <p:strVal val="visible"/>
                                      </p:to>
                                    </p:set>
                                    <p:animEffect transition="in" filter="barn(inVertical)">
                                      <p:cBhvr>
                                        <p:cTn id="7" dur="500"/>
                                        <p:tgtEl>
                                          <p:spTgt spid="13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 grpId="0"/>
      <p:bldP spid="44" grpId="0" animBg="1"/>
      <p:bldP spid="7" grpId="0" animBg="1"/>
      <p:bldP spid="8" grpId="0" animBg="1"/>
      <p:bldP spid="10" grpId="0" animBg="1"/>
      <p:bldP spid="11"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7" name="Google Shape;1327;p4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chemeClr val="tx1"/>
                </a:solidFill>
                <a:latin typeface="Cambria" panose="02040503050406030204" pitchFamily="18" charset="0"/>
                <a:ea typeface="Cambria" panose="02040503050406030204" pitchFamily="18" charset="0"/>
              </a:rPr>
              <a:t>Bài tập 5 (SGK – 47)</a:t>
            </a:r>
            <a:endParaRPr b="1" dirty="0">
              <a:solidFill>
                <a:schemeClr val="tx1"/>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xmlns="" id="{B59D2C82-7732-4375-B2FA-26FB0ECB9F2F}"/>
              </a:ext>
            </a:extLst>
          </p:cNvPr>
          <p:cNvSpPr/>
          <p:nvPr/>
        </p:nvSpPr>
        <p:spPr>
          <a:xfrm>
            <a:off x="472960" y="1254722"/>
            <a:ext cx="8198079" cy="99428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i="1" dirty="0">
                <a:solidFill>
                  <a:schemeClr val="tx1"/>
                </a:solidFill>
                <a:latin typeface="Cambria" panose="02040503050406030204" pitchFamily="18" charset="0"/>
                <a:ea typeface="Cambria" panose="02040503050406030204" pitchFamily="18" charset="0"/>
              </a:rPr>
              <a:t>b. </a:t>
            </a:r>
            <a:r>
              <a:rPr lang="en-US" sz="1600" i="1" dirty="0" err="1">
                <a:solidFill>
                  <a:schemeClr val="tx1"/>
                </a:solidFill>
                <a:latin typeface="Cambria" panose="02040503050406030204" pitchFamily="18" charset="0"/>
                <a:ea typeface="Cambria" panose="02040503050406030204" pitchFamily="18" charset="0"/>
              </a:rPr>
              <a:t>Thoạt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đầu</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âm</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thanh</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ấy</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sẽ</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sàng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từng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giọt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tình</a:t>
            </a:r>
            <a:r>
              <a:rPr lang="en-US" sz="1600" i="1" dirty="0">
                <a:solidFill>
                  <a:schemeClr val="tx1"/>
                </a:solidFill>
                <a:latin typeface="Cambria" panose="02040503050406030204" pitchFamily="18" charset="0"/>
                <a:ea typeface="Cambria" panose="02040503050406030204" pitchFamily="18" charset="0"/>
              </a:rPr>
              <a:t> tang, </a:t>
            </a:r>
            <a:r>
              <a:rPr lang="en-US" sz="1600" i="1" dirty="0" err="1">
                <a:solidFill>
                  <a:schemeClr val="tx1"/>
                </a:solidFill>
                <a:latin typeface="Cambria" panose="02040503050406030204" pitchFamily="18" charset="0"/>
                <a:ea typeface="Cambria" panose="02040503050406030204" pitchFamily="18" charset="0"/>
              </a:rPr>
              <a:t>thoảng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và</a:t>
            </a:r>
            <a:r>
              <a:rPr lang="en-US" sz="1600" i="1" dirty="0">
                <a:solidFill>
                  <a:schemeClr val="tx1"/>
                </a:solidFill>
                <a:latin typeface="Cambria" panose="02040503050406030204" pitchFamily="18" charset="0"/>
                <a:ea typeface="Cambria" panose="02040503050406030204" pitchFamily="18" charset="0"/>
              </a:rPr>
              <a:t> e </a:t>
            </a:r>
            <a:r>
              <a:rPr lang="en-US" sz="1600" i="1" dirty="0" err="1">
                <a:solidFill>
                  <a:schemeClr val="tx1"/>
                </a:solidFill>
                <a:latin typeface="Cambria" panose="02040503050406030204" pitchFamily="18" charset="0"/>
                <a:ea typeface="Cambria" panose="02040503050406030204" pitchFamily="18" charset="0"/>
              </a:rPr>
              <a:t>dè</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như</a:t>
            </a:r>
            <a:r>
              <a:rPr lang="en-US" sz="1600" i="1" dirty="0">
                <a:solidFill>
                  <a:schemeClr val="tx1"/>
                </a:solidFill>
                <a:latin typeface="Cambria" panose="02040503050406030204" pitchFamily="18" charset="0"/>
                <a:ea typeface="Cambria" panose="02040503050406030204" pitchFamily="18" charset="0"/>
              </a:rPr>
              <a:t> ai </a:t>
            </a:r>
            <a:r>
              <a:rPr lang="en-US" sz="1600" i="1" dirty="0" err="1">
                <a:solidFill>
                  <a:schemeClr val="tx1"/>
                </a:solidFill>
                <a:latin typeface="Cambria" panose="02040503050406030204" pitchFamily="18" charset="0"/>
                <a:ea typeface="Cambria" panose="02040503050406030204" pitchFamily="18" charset="0"/>
              </a:rPr>
              <a:t>đó</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đứng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đằng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xa</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ngoắc</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tay</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nhẹ</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một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cái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như</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đang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ngại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ngần</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không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biết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người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xưa</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có</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còn</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nhớ</a:t>
            </a:r>
            <a:r>
              <a:rPr lang="en-US" sz="1600" i="1" dirty="0">
                <a:solidFill>
                  <a:schemeClr val="tx1"/>
                </a:solidFill>
                <a:latin typeface="Cambria" panose="02040503050406030204" pitchFamily="18" charset="0"/>
                <a:ea typeface="Cambria" panose="02040503050406030204" pitchFamily="18" charset="0"/>
              </a:rPr>
              <a:t> ta </a:t>
            </a:r>
            <a:r>
              <a:rPr lang="en-US" sz="1600" i="1" dirty="0" err="1">
                <a:solidFill>
                  <a:schemeClr val="tx1"/>
                </a:solidFill>
                <a:latin typeface="Cambria" panose="02040503050406030204" pitchFamily="18" charset="0"/>
                <a:ea typeface="Cambria" panose="02040503050406030204" pitchFamily="18" charset="0"/>
              </a:rPr>
              <a:t>không</a:t>
            </a:r>
            <a:endParaRPr lang="en-US" sz="1600" i="1" dirty="0">
              <a:solidFill>
                <a:schemeClr val="tx1"/>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8570AB0B-FD69-42FB-B329-E8215BB22E6B}"/>
              </a:ext>
            </a:extLst>
          </p:cNvPr>
          <p:cNvSpPr/>
          <p:nvPr/>
        </p:nvSpPr>
        <p:spPr>
          <a:xfrm>
            <a:off x="527824" y="2660496"/>
            <a:ext cx="2887274" cy="53247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err="1">
                <a:solidFill>
                  <a:schemeClr val="tx1"/>
                </a:solidFill>
                <a:latin typeface="Cambria" panose="02040503050406030204" pitchFamily="18" charset="0"/>
                <a:ea typeface="Cambria" panose="02040503050406030204" pitchFamily="18" charset="0"/>
              </a:rPr>
              <a:t>Biện</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pháp</a:t>
            </a:r>
            <a:r>
              <a:rPr lang="en-US" sz="1600" b="1" dirty="0">
                <a:solidFill>
                  <a:schemeClr val="tx1"/>
                </a:solidFill>
                <a:latin typeface="Cambria" panose="02040503050406030204" pitchFamily="18" charset="0"/>
                <a:ea typeface="Cambria" panose="02040503050406030204" pitchFamily="18" charset="0"/>
              </a:rPr>
              <a:t> so </a:t>
            </a:r>
            <a:r>
              <a:rPr lang="en-US" sz="1600" b="1" dirty="0" err="1">
                <a:solidFill>
                  <a:schemeClr val="tx1"/>
                </a:solidFill>
                <a:latin typeface="Cambria" panose="02040503050406030204" pitchFamily="18" charset="0"/>
                <a:ea typeface="Cambria" panose="02040503050406030204" pitchFamily="18" charset="0"/>
              </a:rPr>
              <a:t>sánh</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nhân</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hóa</a:t>
            </a:r>
            <a:endParaRPr lang="en-US" sz="1600" b="1" dirty="0">
              <a:solidFill>
                <a:schemeClr val="tx1"/>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0E127735-0253-4903-A8DF-1387278E5362}"/>
              </a:ext>
            </a:extLst>
          </p:cNvPr>
          <p:cNvSpPr/>
          <p:nvPr/>
        </p:nvSpPr>
        <p:spPr>
          <a:xfrm>
            <a:off x="3754245" y="2679081"/>
            <a:ext cx="4943706" cy="53247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err="1">
                <a:solidFill>
                  <a:schemeClr val="tx1"/>
                </a:solidFill>
                <a:latin typeface="Cambria" panose="02040503050406030204" pitchFamily="18" charset="0"/>
                <a:ea typeface="Cambria" panose="02040503050406030204" pitchFamily="18" charset="0"/>
              </a:rPr>
              <a:t>Tác</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dụng</a:t>
            </a:r>
            <a:endParaRPr lang="en-US" sz="1600" b="1"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270BE3EF-08E9-41BA-A32F-17B39B4FA6FD}"/>
              </a:ext>
            </a:extLst>
          </p:cNvPr>
          <p:cNvSpPr/>
          <p:nvPr/>
        </p:nvSpPr>
        <p:spPr>
          <a:xfrm>
            <a:off x="3754245" y="3407626"/>
            <a:ext cx="4943706" cy="1446871"/>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Khiến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cơn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gió</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chướng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trở</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nên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hữu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hình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cụ</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thể</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dễ</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dàng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cảm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nhận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được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Nhấn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mạnh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sư</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ngại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ngùng</a:t>
            </a:r>
            <a:r>
              <a:rPr lang="en-US" sz="1600" dirty="0">
                <a:solidFill>
                  <a:schemeClr val="tx1"/>
                </a:solidFill>
                <a:latin typeface="Cambria" panose="02040503050406030204" pitchFamily="18" charset="0"/>
                <a:ea typeface="Cambria" panose="02040503050406030204" pitchFamily="18" charset="0"/>
              </a:rPr>
              <a:t>, e </a:t>
            </a:r>
            <a:r>
              <a:rPr lang="en-US" sz="1600" dirty="0" err="1">
                <a:solidFill>
                  <a:schemeClr val="tx1"/>
                </a:solidFill>
                <a:latin typeface="Cambria" panose="02040503050406030204" pitchFamily="18" charset="0"/>
                <a:ea typeface="Cambria" panose="02040503050406030204" pitchFamily="18" charset="0"/>
              </a:rPr>
              <a:t>dè</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gió</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chướng</a:t>
            </a:r>
            <a:r>
              <a:rPr lang="en-US" sz="1600" dirty="0">
                <a:solidFill>
                  <a:schemeClr val="tx1"/>
                </a:solidFill>
                <a:latin typeface="Cambria" panose="02040503050406030204" pitchFamily="18" charset="0"/>
                <a:ea typeface="Cambria" panose="02040503050406030204" pitchFamily="18" charset="0"/>
              </a:rPr>
              <a:t>. Qua </a:t>
            </a:r>
            <a:r>
              <a:rPr lang="en-US" sz="1600" dirty="0" err="1">
                <a:solidFill>
                  <a:schemeClr val="tx1"/>
                </a:solidFill>
                <a:latin typeface="Cambria" panose="02040503050406030204" pitchFamily="18" charset="0"/>
                <a:ea typeface="Cambria" panose="02040503050406030204" pitchFamily="18" charset="0"/>
              </a:rPr>
              <a:t>đó</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thể</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hiện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tình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yêu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sự</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cảm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nhận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tinh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tế</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nhà</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văn</a:t>
            </a:r>
            <a:r>
              <a:rPr lang="en-US" sz="1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004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7" grpId="0" animBg="1"/>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7" name="Google Shape;1327;p4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Bài tập 6 (SGK – 47)</a:t>
            </a:r>
            <a:endParaRPr b="1" dirty="0">
              <a:solidFill>
                <a:schemeClr val="accent3"/>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xmlns="" id="{B59D2C82-7732-4375-B2FA-26FB0ECB9F2F}"/>
              </a:ext>
            </a:extLst>
          </p:cNvPr>
          <p:cNvSpPr/>
          <p:nvPr/>
        </p:nvSpPr>
        <p:spPr>
          <a:xfrm>
            <a:off x="472960" y="1198789"/>
            <a:ext cx="8198079" cy="99428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i="1" dirty="0">
                <a:solidFill>
                  <a:schemeClr val="tx1"/>
                </a:solidFill>
                <a:latin typeface="Cambria" panose="02040503050406030204" pitchFamily="18" charset="0"/>
                <a:ea typeface="Cambria" panose="02040503050406030204" pitchFamily="18" charset="0"/>
              </a:rPr>
              <a:t>a. </a:t>
            </a:r>
            <a:r>
              <a:rPr lang="en-US" sz="1600" i="1" dirty="0" err="1">
                <a:solidFill>
                  <a:schemeClr val="tx1"/>
                </a:solidFill>
                <a:latin typeface="Cambria" panose="02040503050406030204" pitchFamily="18" charset="0"/>
                <a:ea typeface="Cambria" panose="02040503050406030204" pitchFamily="18" charset="0"/>
              </a:rPr>
              <a:t>Trời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lúc</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nào</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cũng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mát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liu</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riu</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nắng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thức</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rất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trễ</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tầm</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tám</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giờ</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sáng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mới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thấy</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mặt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trời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ngai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ngái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lơi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lơi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nắng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không</a:t>
            </a:r>
            <a:r>
              <a:rPr lang="en-US" sz="1600" i="1" dirty="0">
                <a:solidFill>
                  <a:schemeClr val="tx1"/>
                </a:solidFill>
                <a:latin typeface="Cambria" panose="02040503050406030204" pitchFamily="18" charset="0"/>
                <a:ea typeface="Cambria" panose="02040503050406030204" pitchFamily="18" charset="0"/>
              </a:rPr>
              <a:t> ra </a:t>
            </a:r>
            <a:r>
              <a:rPr lang="en-US" sz="1600" i="1" dirty="0" err="1">
                <a:solidFill>
                  <a:schemeClr val="tx1"/>
                </a:solidFill>
                <a:latin typeface="Cambria" panose="02040503050406030204" pitchFamily="18" charset="0"/>
                <a:ea typeface="Cambria" panose="02040503050406030204" pitchFamily="18" charset="0"/>
              </a:rPr>
              <a:t>vàng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không</a:t>
            </a:r>
            <a:r>
              <a:rPr lang="en-US" sz="1600" i="1" dirty="0">
                <a:solidFill>
                  <a:schemeClr val="tx1"/>
                </a:solidFill>
                <a:latin typeface="Cambria" panose="02040503050406030204" pitchFamily="18" charset="0"/>
                <a:ea typeface="Cambria" panose="02040503050406030204" pitchFamily="18" charset="0"/>
              </a:rPr>
              <a:t> ra </a:t>
            </a:r>
            <a:r>
              <a:rPr lang="en-US" sz="1600" i="1" dirty="0" err="1">
                <a:solidFill>
                  <a:schemeClr val="tx1"/>
                </a:solidFill>
                <a:latin typeface="Cambria" panose="02040503050406030204" pitchFamily="18" charset="0"/>
                <a:ea typeface="Cambria" panose="02040503050406030204" pitchFamily="18" charset="0"/>
              </a:rPr>
              <a:t>trắng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mây</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cụm</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lại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rồi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rã</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từng</a:t>
            </a:r>
            <a:r>
              <a:rPr lang="en-US" sz="1600" i="1" dirty="0">
                <a:solidFill>
                  <a:schemeClr val="tx1"/>
                </a:solidFill>
                <a:latin typeface="Cambria" panose="02040503050406030204" pitchFamily="18" charset="0"/>
                <a:ea typeface="Cambria" panose="02040503050406030204" pitchFamily="18" charset="0"/>
              </a:rPr>
              <a:t> chum </a:t>
            </a:r>
            <a:r>
              <a:rPr lang="en-US" sz="1600" i="1" dirty="0" err="1">
                <a:solidFill>
                  <a:schemeClr val="tx1"/>
                </a:solidFill>
                <a:latin typeface="Cambria" panose="02040503050406030204" pitchFamily="18" charset="0"/>
                <a:ea typeface="Cambria" panose="02040503050406030204" pitchFamily="18" charset="0"/>
              </a:rPr>
              <a:t>trên</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đầu</a:t>
            </a:r>
            <a:r>
              <a:rPr lang="en-US" sz="1600" i="1" dirty="0">
                <a:solidFill>
                  <a:schemeClr val="tx1"/>
                </a:solidFill>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xmlns="" id="{0E127735-0253-4903-A8DF-1387278E5362}"/>
              </a:ext>
            </a:extLst>
          </p:cNvPr>
          <p:cNvSpPr/>
          <p:nvPr/>
        </p:nvSpPr>
        <p:spPr>
          <a:xfrm>
            <a:off x="499872" y="2731120"/>
            <a:ext cx="2674508" cy="532470"/>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ambria" panose="02040503050406030204" pitchFamily="18" charset="0"/>
                <a:ea typeface="Cambria" panose="02040503050406030204" pitchFamily="18" charset="0"/>
              </a:rPr>
              <a:t>Tác</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dụng</a:t>
            </a:r>
            <a:endParaRPr lang="en-US" sz="1600" b="1"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270BE3EF-08E9-41BA-A32F-17B39B4FA6FD}"/>
              </a:ext>
            </a:extLst>
          </p:cNvPr>
          <p:cNvSpPr/>
          <p:nvPr/>
        </p:nvSpPr>
        <p:spPr>
          <a:xfrm>
            <a:off x="3420821" y="2731120"/>
            <a:ext cx="4943706" cy="1891155"/>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chemeClr val="tx1"/>
                </a:solidFill>
                <a:latin typeface="Cambria" panose="02040503050406030204" pitchFamily="18" charset="0"/>
                <a:ea typeface="Cambria" panose="02040503050406030204" pitchFamily="18" charset="0"/>
              </a:rPr>
              <a:t>Nhân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hóa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khiến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nắng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mặt</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trời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và</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mây</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cũng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có</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hành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động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trạng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thái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như</a:t>
            </a:r>
            <a:r>
              <a:rPr lang="en-US" sz="1600" dirty="0">
                <a:solidFill>
                  <a:schemeClr val="tx1"/>
                </a:solidFill>
                <a:latin typeface="Cambria" panose="02040503050406030204" pitchFamily="18" charset="0"/>
                <a:ea typeface="Cambria" panose="02040503050406030204" pitchFamily="18" charset="0"/>
              </a:rPr>
              <a:t> con </a:t>
            </a:r>
            <a:r>
              <a:rPr lang="en-US" sz="1600" dirty="0" err="1">
                <a:solidFill>
                  <a:schemeClr val="tx1"/>
                </a:solidFill>
                <a:latin typeface="Cambria" panose="02040503050406030204" pitchFamily="18" charset="0"/>
                <a:ea typeface="Cambria" panose="02040503050406030204" pitchFamily="18" charset="0"/>
              </a:rPr>
              <a:t>người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Nhấn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mạnh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vẻ</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đẹp</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đặc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biệt</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buổi</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sáng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và</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thể</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hiện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tình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yêu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thiên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nhiên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tác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giả</a:t>
            </a:r>
            <a:r>
              <a:rPr lang="en-US" sz="1600" dirty="0">
                <a:solidFill>
                  <a:schemeClr val="tx1"/>
                </a:solidFill>
                <a:latin typeface="Cambria" panose="02040503050406030204" pitchFamily="18" charset="0"/>
                <a:ea typeface="Cambria" panose="02040503050406030204" pitchFamily="18" charset="0"/>
              </a:rPr>
              <a:t>.</a:t>
            </a:r>
          </a:p>
        </p:txBody>
      </p:sp>
      <p:pic>
        <p:nvPicPr>
          <p:cNvPr id="3074" name="Picture 2" descr="Sun illustrations | A complete guide | Adobe">
            <a:extLst>
              <a:ext uri="{FF2B5EF4-FFF2-40B4-BE49-F238E27FC236}">
                <a16:creationId xmlns:a16="http://schemas.microsoft.com/office/drawing/2014/main" xmlns="" id="{075B8873-6A7A-4D0D-BF11-6381F84DFA0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6091" y="2891883"/>
            <a:ext cx="2145986" cy="2251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27"/>
                                        </p:tgtEl>
                                        <p:attrNameLst>
                                          <p:attrName>style.visibility</p:attrName>
                                        </p:attrNameLst>
                                      </p:cBhvr>
                                      <p:to>
                                        <p:strVal val="visible"/>
                                      </p:to>
                                    </p:set>
                                    <p:animEffect transition="in" filter="barn(inVertical)">
                                      <p:cBhvr>
                                        <p:cTn id="7" dur="500"/>
                                        <p:tgtEl>
                                          <p:spTgt spid="13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 grpId="0"/>
      <p:bldP spid="44" grpId="0" animBg="1"/>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7" name="Google Shape;1327;p4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Bài tập 6 (SGK – 47)</a:t>
            </a:r>
            <a:endParaRPr b="1" dirty="0">
              <a:solidFill>
                <a:schemeClr val="accent3"/>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xmlns="" id="{B59D2C82-7732-4375-B2FA-26FB0ECB9F2F}"/>
              </a:ext>
            </a:extLst>
          </p:cNvPr>
          <p:cNvSpPr/>
          <p:nvPr/>
        </p:nvSpPr>
        <p:spPr>
          <a:xfrm>
            <a:off x="559345" y="1208170"/>
            <a:ext cx="8198079" cy="674616"/>
          </a:xfrm>
          <a:prstGeom prst="round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latin typeface="Cambria" panose="02040503050406030204" pitchFamily="18" charset="0"/>
                <a:ea typeface="Cambria" panose="02040503050406030204" pitchFamily="18" charset="0"/>
              </a:rPr>
              <a:t>b. </a:t>
            </a:r>
            <a:r>
              <a:rPr lang="en-US" sz="1600" i="1" dirty="0" err="1">
                <a:solidFill>
                  <a:schemeClr val="tx1"/>
                </a:solidFill>
                <a:latin typeface="Cambria" panose="02040503050406030204" pitchFamily="18" charset="0"/>
                <a:ea typeface="Cambria" panose="02040503050406030204" pitchFamily="18" charset="0"/>
              </a:rPr>
              <a:t>Để</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rồi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một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sớm</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mai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bỗng</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nghe</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hơi</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thở</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gió</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rất</a:t>
            </a:r>
            <a:r>
              <a:rPr lang="en-US" sz="1600" i="1" dirty="0">
                <a:solidFill>
                  <a:schemeClr val="tx1"/>
                </a:solidFill>
                <a:latin typeface="Cambria" panose="02040503050406030204" pitchFamily="18" charset="0"/>
                <a:ea typeface="Cambria" panose="02040503050406030204" pitchFamily="18" charset="0"/>
              </a:rPr>
              <a:t> </a:t>
            </a:r>
            <a:r>
              <a:rPr lang="en-US" sz="1600" i="1" dirty="0" err="1">
                <a:solidFill>
                  <a:schemeClr val="tx1"/>
                </a:solidFill>
                <a:latin typeface="Cambria" panose="02040503050406030204" pitchFamily="18" charset="0"/>
                <a:ea typeface="Cambria" panose="02040503050406030204" pitchFamily="18" charset="0"/>
              </a:rPr>
              <a:t>gần</a:t>
            </a:r>
            <a:r>
              <a:rPr lang="en-US" sz="1600" i="1" dirty="0">
                <a:solidFill>
                  <a:schemeClr val="tx1"/>
                </a:solidFill>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xmlns="" id="{0E127735-0253-4903-A8DF-1387278E5362}"/>
              </a:ext>
            </a:extLst>
          </p:cNvPr>
          <p:cNvSpPr/>
          <p:nvPr/>
        </p:nvSpPr>
        <p:spPr>
          <a:xfrm>
            <a:off x="559345" y="2109947"/>
            <a:ext cx="2674508" cy="532470"/>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ambria" panose="02040503050406030204" pitchFamily="18" charset="0"/>
                <a:ea typeface="Cambria" panose="02040503050406030204" pitchFamily="18" charset="0"/>
              </a:rPr>
              <a:t>Tác</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dụng</a:t>
            </a:r>
            <a:endParaRPr lang="en-US" sz="1600" b="1"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270BE3EF-08E9-41BA-A32F-17B39B4FA6FD}"/>
              </a:ext>
            </a:extLst>
          </p:cNvPr>
          <p:cNvSpPr/>
          <p:nvPr/>
        </p:nvSpPr>
        <p:spPr>
          <a:xfrm>
            <a:off x="3438296" y="2109947"/>
            <a:ext cx="4943706" cy="1891155"/>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600" dirty="0" err="1">
                <a:solidFill>
                  <a:schemeClr val="tx1"/>
                </a:solidFill>
                <a:latin typeface="Cambria" panose="02040503050406030204" pitchFamily="18" charset="0"/>
                <a:ea typeface="Cambria" panose="02040503050406030204" pitchFamily="18" charset="0"/>
              </a:rPr>
              <a:t>Khiến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cơn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gió</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trở</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nên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có</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cảm</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nhận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hành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động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như</a:t>
            </a:r>
            <a:r>
              <a:rPr lang="en-US" sz="1600" dirty="0">
                <a:solidFill>
                  <a:schemeClr val="tx1"/>
                </a:solidFill>
                <a:latin typeface="Cambria" panose="02040503050406030204" pitchFamily="18" charset="0"/>
                <a:ea typeface="Cambria" panose="02040503050406030204" pitchFamily="18" charset="0"/>
              </a:rPr>
              <a:t> con </a:t>
            </a:r>
            <a:r>
              <a:rPr lang="en-US" sz="1600" dirty="0" err="1">
                <a:solidFill>
                  <a:schemeClr val="tx1"/>
                </a:solidFill>
                <a:latin typeface="Cambria" panose="02040503050406030204" pitchFamily="18" charset="0"/>
                <a:ea typeface="Cambria" panose="02040503050406030204" pitchFamily="18" charset="0"/>
              </a:rPr>
              <a:t>người</a:t>
            </a:r>
            <a:r>
              <a:rPr lang="en-US" sz="1600" dirty="0">
                <a:solidFill>
                  <a:schemeClr val="tx1"/>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600" dirty="0" err="1">
                <a:solidFill>
                  <a:schemeClr val="tx1"/>
                </a:solidFill>
                <a:latin typeface="Cambria" panose="02040503050406030204" pitchFamily="18" charset="0"/>
                <a:ea typeface="Cambria" panose="02040503050406030204" pitchFamily="18" charset="0"/>
              </a:rPr>
              <a:t>Nhấn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mạnh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sự</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nhẹ</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nhàng</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gió</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và</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thể</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hiện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tình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yêu</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thiên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nhiên</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của</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tác</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giả</a:t>
            </a:r>
            <a:r>
              <a:rPr lang="en-US" sz="1600" dirty="0">
                <a:solidFill>
                  <a:schemeClr val="tx1"/>
                </a:solidFill>
                <a:latin typeface="Cambria" panose="02040503050406030204" pitchFamily="18" charset="0"/>
                <a:ea typeface="Cambria" panose="02040503050406030204" pitchFamily="18" charset="0"/>
              </a:rPr>
              <a:t>.</a:t>
            </a:r>
          </a:p>
        </p:txBody>
      </p:sp>
      <p:pic>
        <p:nvPicPr>
          <p:cNvPr id="4098" name="Picture 2" descr="✓ wind gust free vector eps, cdr, ai, svg vector illustration graphic art">
            <a:extLst>
              <a:ext uri="{FF2B5EF4-FFF2-40B4-BE49-F238E27FC236}">
                <a16:creationId xmlns:a16="http://schemas.microsoft.com/office/drawing/2014/main" xmlns="" id="{9F4FFEE2-2007-43CF-A071-2E771DC518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32" r="98421">
                        <a14:foregroundMark x1="7895" y1="34737" x2="7895" y2="34737"/>
                        <a14:foregroundMark x1="13158" y1="36842" x2="13158" y2="36842"/>
                        <a14:foregroundMark x1="19737" y1="35526" x2="19737" y2="35526"/>
                        <a14:foregroundMark x1="14737" y1="27105" x2="13947" y2="27105"/>
                        <a14:foregroundMark x1="13684" y1="23421" x2="13684" y2="23421"/>
                        <a14:foregroundMark x1="18158" y1="26053" x2="18158" y2="26053"/>
                        <a14:foregroundMark x1="2632" y1="35526" x2="3421" y2="35526"/>
                        <a14:foregroundMark x1="2632" y1="43684" x2="2632" y2="43684"/>
                        <a14:foregroundMark x1="8421" y1="44474" x2="8421" y2="44474"/>
                        <a14:foregroundMark x1="92895" y1="49474" x2="92895" y2="49474"/>
                        <a14:foregroundMark x1="98421" y1="50526" x2="98421" y2="50526"/>
                      </a14:backgroundRemoval>
                    </a14:imgEffect>
                  </a14:imgLayer>
                </a14:imgProps>
              </a:ext>
              <a:ext uri="{28A0092B-C50C-407E-A947-70E740481C1C}">
                <a14:useLocalDpi xmlns:a14="http://schemas.microsoft.com/office/drawing/2010/main" val="0"/>
              </a:ext>
            </a:extLst>
          </a:blip>
          <a:srcRect/>
          <a:stretch>
            <a:fillRect/>
          </a:stretch>
        </p:blipFill>
        <p:spPr bwMode="auto">
          <a:xfrm>
            <a:off x="236967" y="2275193"/>
            <a:ext cx="3201329" cy="320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56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27"/>
                                        </p:tgtEl>
                                        <p:attrNameLst>
                                          <p:attrName>style.visibility</p:attrName>
                                        </p:attrNameLst>
                                      </p:cBhvr>
                                      <p:to>
                                        <p:strVal val="visible"/>
                                      </p:to>
                                    </p:set>
                                    <p:animEffect transition="in" filter="barn(inVertical)">
                                      <p:cBhvr>
                                        <p:cTn id="7" dur="500"/>
                                        <p:tgtEl>
                                          <p:spTgt spid="13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0"/>
                                        <p:tgtEl>
                                          <p:spTgt spid="4098"/>
                                        </p:tgtEl>
                                      </p:cBhvr>
                                    </p:animEffect>
                                    <p:anim calcmode="lin" valueType="num">
                                      <p:cBhvr>
                                        <p:cTn id="18" dur="1000" fill="hold"/>
                                        <p:tgtEl>
                                          <p:spTgt spid="4098"/>
                                        </p:tgtEl>
                                        <p:attrNameLst>
                                          <p:attrName>ppt_x</p:attrName>
                                        </p:attrNameLst>
                                      </p:cBhvr>
                                      <p:tavLst>
                                        <p:tav tm="0">
                                          <p:val>
                                            <p:strVal val="#ppt_x"/>
                                          </p:val>
                                        </p:tav>
                                        <p:tav tm="100000">
                                          <p:val>
                                            <p:strVal val="#ppt_x"/>
                                          </p:val>
                                        </p:tav>
                                      </p:tavLst>
                                    </p:anim>
                                    <p:anim calcmode="lin" valueType="num">
                                      <p:cBhvr>
                                        <p:cTn id="19" dur="1000" fill="hold"/>
                                        <p:tgtEl>
                                          <p:spTgt spid="409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 grpId="0"/>
      <p:bldP spid="44" grpId="0" animBg="1"/>
      <p:bldP spid="8"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err="1">
                <a:solidFill>
                  <a:prstClr val="black"/>
                </a:solidFill>
                <a:latin typeface="Cambria" panose="02040503050406030204" pitchFamily="18" charset="0"/>
                <a:ea typeface="Cambria" panose="02040503050406030204" pitchFamily="18" charset="0"/>
              </a:rPr>
              <a:t>Câu</a:t>
            </a:r>
            <a:r>
              <a:rPr lang="en-US" sz="1800" b="1" kern="1200" dirty="0">
                <a:solidFill>
                  <a:prstClr val="black"/>
                </a:solidFill>
                <a:latin typeface="Cambria" panose="02040503050406030204" pitchFamily="18" charset="0"/>
                <a:ea typeface="Cambria" panose="02040503050406030204" pitchFamily="18" charset="0"/>
              </a:rPr>
              <a:t> 1: </a:t>
            </a:r>
            <a:r>
              <a:rPr lang="en-US" sz="1800" b="1" kern="1200" dirty="0" err="1">
                <a:solidFill>
                  <a:prstClr val="black"/>
                </a:solidFill>
                <a:latin typeface="Cambria" panose="02040503050406030204" pitchFamily="18" charset="0"/>
                <a:ea typeface="Cambria" panose="02040503050406030204" pitchFamily="18" charset="0"/>
              </a:rPr>
              <a:t>Trong</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câu</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sau</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có</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sử</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dụng</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biện</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pháp</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tu</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từ</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gì</a:t>
            </a:r>
            <a:r>
              <a:rPr lang="en-US" sz="1800" b="1" kern="1200" dirty="0">
                <a:solidFill>
                  <a:prstClr val="black"/>
                </a:solidFill>
                <a:latin typeface="Cambria" panose="02040503050406030204" pitchFamily="18" charset="0"/>
                <a:ea typeface="Cambria" panose="02040503050406030204" pitchFamily="18" charset="0"/>
              </a:rPr>
              <a:t>:</a:t>
            </a:r>
          </a:p>
          <a:p>
            <a:pPr algn="ctr" defTabSz="685800">
              <a:buClrTx/>
              <a:defRPr/>
            </a:pPr>
            <a:r>
              <a:rPr lang="en-US" sz="1800" i="1" kern="1200" dirty="0" err="1">
                <a:solidFill>
                  <a:prstClr val="black"/>
                </a:solidFill>
                <a:latin typeface="Cambria" panose="02040503050406030204" pitchFamily="18" charset="0"/>
                <a:ea typeface="Cambria" panose="02040503050406030204" pitchFamily="18" charset="0"/>
              </a:rPr>
              <a:t>Mười</a:t>
            </a:r>
            <a:r>
              <a:rPr lang="en-US" sz="1800" i="1" kern="1200" dirty="0">
                <a:solidFill>
                  <a:prstClr val="black"/>
                </a:solidFill>
                <a:latin typeface="Cambria" panose="02040503050406030204" pitchFamily="18" charset="0"/>
                <a:ea typeface="Cambria" panose="02040503050406030204" pitchFamily="18" charset="0"/>
              </a:rPr>
              <a:t>, </a:t>
            </a:r>
            <a:r>
              <a:rPr lang="en-US" sz="1800" i="1" kern="1200" dirty="0" err="1">
                <a:solidFill>
                  <a:prstClr val="black"/>
                </a:solidFill>
                <a:latin typeface="Cambria" panose="02040503050406030204" pitchFamily="18" charset="0"/>
                <a:ea typeface="Cambria" panose="02040503050406030204" pitchFamily="18" charset="0"/>
              </a:rPr>
              <a:t>hai</a:t>
            </a:r>
            <a:r>
              <a:rPr lang="en-US" sz="1800" i="1" kern="1200" dirty="0">
                <a:solidFill>
                  <a:prstClr val="black"/>
                </a:solidFill>
                <a:latin typeface="Cambria" panose="02040503050406030204" pitchFamily="18" charset="0"/>
                <a:ea typeface="Cambria" panose="02040503050406030204" pitchFamily="18" charset="0"/>
              </a:rPr>
              <a:t> </a:t>
            </a:r>
            <a:r>
              <a:rPr lang="en-US" sz="1800" i="1" kern="1200" dirty="0" err="1">
                <a:solidFill>
                  <a:prstClr val="black"/>
                </a:solidFill>
                <a:latin typeface="Cambria" panose="02040503050406030204" pitchFamily="18" charset="0"/>
                <a:ea typeface="Cambria" panose="02040503050406030204" pitchFamily="18" charset="0"/>
              </a:rPr>
              <a:t>mươi</a:t>
            </a:r>
            <a:r>
              <a:rPr lang="en-US" sz="1800" i="1" kern="1200" dirty="0">
                <a:solidFill>
                  <a:prstClr val="black"/>
                </a:solidFill>
                <a:latin typeface="Cambria" panose="02040503050406030204" pitchFamily="18" charset="0"/>
                <a:ea typeface="Cambria" panose="02040503050406030204" pitchFamily="18" charset="0"/>
              </a:rPr>
              <a:t> </a:t>
            </a:r>
            <a:r>
              <a:rPr lang="en-US" sz="1800" i="1" kern="1200" dirty="0" err="1">
                <a:solidFill>
                  <a:prstClr val="black"/>
                </a:solidFill>
                <a:latin typeface="Cambria" panose="02040503050406030204" pitchFamily="18" charset="0"/>
                <a:ea typeface="Cambria" panose="02040503050406030204" pitchFamily="18" charset="0"/>
              </a:rPr>
              <a:t>năm</a:t>
            </a:r>
            <a:endParaRPr lang="en-US" sz="1800" i="1" kern="1200" dirty="0">
              <a:solidFill>
                <a:prstClr val="black"/>
              </a:solidFill>
              <a:latin typeface="Cambria" panose="02040503050406030204" pitchFamily="18" charset="0"/>
              <a:ea typeface="Cambria" panose="02040503050406030204" pitchFamily="18" charset="0"/>
            </a:endParaRPr>
          </a:p>
          <a:p>
            <a:pPr algn="ctr" defTabSz="685800">
              <a:buClrTx/>
              <a:defRPr/>
            </a:pPr>
            <a:r>
              <a:rPr lang="en-US" sz="1800" i="1" kern="1200" dirty="0">
                <a:solidFill>
                  <a:prstClr val="black"/>
                </a:solidFill>
                <a:latin typeface="Cambria" panose="02040503050406030204" pitchFamily="18" charset="0"/>
                <a:ea typeface="Cambria" panose="02040503050406030204" pitchFamily="18" charset="0"/>
              </a:rPr>
              <a:t>Anh </a:t>
            </a:r>
            <a:r>
              <a:rPr lang="en-US" sz="1800" i="1" kern="1200" dirty="0" err="1">
                <a:solidFill>
                  <a:prstClr val="black"/>
                </a:solidFill>
                <a:latin typeface="Cambria" panose="02040503050406030204" pitchFamily="18" charset="0"/>
                <a:ea typeface="Cambria" panose="02040503050406030204" pitchFamily="18" charset="0"/>
              </a:rPr>
              <a:t>không</a:t>
            </a:r>
            <a:r>
              <a:rPr lang="en-US" sz="1800" i="1" kern="1200" dirty="0">
                <a:solidFill>
                  <a:prstClr val="black"/>
                </a:solidFill>
                <a:latin typeface="Cambria" panose="02040503050406030204" pitchFamily="18" charset="0"/>
                <a:ea typeface="Cambria" panose="02040503050406030204" pitchFamily="18" charset="0"/>
              </a:rPr>
              <a:t> </a:t>
            </a:r>
            <a:r>
              <a:rPr lang="en-US" sz="1800" i="1" kern="1200" dirty="0" err="1">
                <a:solidFill>
                  <a:prstClr val="black"/>
                </a:solidFill>
                <a:latin typeface="Cambria" panose="02040503050406030204" pitchFamily="18" charset="0"/>
                <a:ea typeface="Cambria" panose="02040503050406030204" pitchFamily="18" charset="0"/>
              </a:rPr>
              <a:t>về</a:t>
            </a:r>
            <a:r>
              <a:rPr lang="en-US" sz="1800" i="1" kern="1200" dirty="0">
                <a:solidFill>
                  <a:prstClr val="black"/>
                </a:solidFill>
                <a:latin typeface="Cambria" panose="02040503050406030204" pitchFamily="18" charset="0"/>
                <a:ea typeface="Cambria" panose="02040503050406030204" pitchFamily="18" charset="0"/>
              </a:rPr>
              <a:t> </a:t>
            </a:r>
            <a:r>
              <a:rPr lang="en-US" sz="1800" i="1" kern="1200" dirty="0" err="1">
                <a:solidFill>
                  <a:prstClr val="black"/>
                </a:solidFill>
                <a:latin typeface="Cambria" panose="02040503050406030204" pitchFamily="18" charset="0"/>
                <a:ea typeface="Cambria" panose="02040503050406030204" pitchFamily="18" charset="0"/>
              </a:rPr>
              <a:t>nữa</a:t>
            </a:r>
            <a:endParaRPr lang="en-US" sz="1800" i="1" kern="1200" dirty="0">
              <a:solidFill>
                <a:prstClr val="black"/>
              </a:solidFill>
              <a:latin typeface="Cambria" panose="02040503050406030204" pitchFamily="18" charset="0"/>
              <a:ea typeface="Cambria" panose="02040503050406030204" pitchFamily="18" charset="0"/>
            </a:endParaRPr>
          </a:p>
          <a:p>
            <a:pPr algn="ctr" defTabSz="685800">
              <a:buClrTx/>
              <a:defRPr/>
            </a:pPr>
            <a:r>
              <a:rPr lang="en-US" sz="1800" i="1" kern="1200" dirty="0">
                <a:solidFill>
                  <a:prstClr val="black"/>
                </a:solidFill>
                <a:latin typeface="Cambria" panose="02040503050406030204" pitchFamily="18" charset="0"/>
                <a:ea typeface="Cambria" panose="02040503050406030204" pitchFamily="18" charset="0"/>
              </a:rPr>
              <a:t>…</a:t>
            </a:r>
            <a:endParaRPr lang="vi-VN" sz="1800" i="1" kern="1200" dirty="0">
              <a:solidFill>
                <a:prstClr val="black"/>
              </a:solidFill>
              <a:latin typeface="Cambria" panose="02040503050406030204" pitchFamily="18" charset="0"/>
              <a:ea typeface="Cambria" panose="02040503050406030204" pitchFamily="18" charset="0"/>
            </a:endParaRPr>
          </a:p>
        </p:txBody>
      </p:sp>
      <p:sp>
        <p:nvSpPr>
          <p:cNvPr id="26" name="Rectangle 25"/>
          <p:cNvSpPr/>
          <p:nvPr/>
        </p:nvSpPr>
        <p:spPr>
          <a:xfrm>
            <a:off x="806704" y="1990497"/>
            <a:ext cx="3680099" cy="578112"/>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Cambria" panose="02040503050406030204" pitchFamily="18" charset="0"/>
                <a:ea typeface="Cambria" panose="02040503050406030204" pitchFamily="18" charset="0"/>
              </a:rPr>
              <a:t>A. </a:t>
            </a:r>
            <a:r>
              <a:rPr lang="en-US" sz="2400" kern="1200" dirty="0" err="1">
                <a:solidFill>
                  <a:prstClr val="black"/>
                </a:solidFill>
                <a:latin typeface="Cambria" panose="02040503050406030204" pitchFamily="18" charset="0"/>
                <a:ea typeface="Cambria" panose="02040503050406030204" pitchFamily="18" charset="0"/>
              </a:rPr>
              <a:t>Nói</a:t>
            </a:r>
            <a:r>
              <a:rPr lang="en-US" sz="2400" kern="1200" dirty="0">
                <a:solidFill>
                  <a:prstClr val="black"/>
                </a:solidFill>
                <a:latin typeface="Cambria" panose="02040503050406030204" pitchFamily="18" charset="0"/>
                <a:ea typeface="Cambria" panose="02040503050406030204" pitchFamily="18" charset="0"/>
              </a:rPr>
              <a:t> </a:t>
            </a:r>
            <a:r>
              <a:rPr lang="en-US" sz="2400" kern="1200" dirty="0" err="1">
                <a:solidFill>
                  <a:prstClr val="black"/>
                </a:solidFill>
                <a:latin typeface="Cambria" panose="02040503050406030204" pitchFamily="18" charset="0"/>
                <a:ea typeface="Cambria" panose="02040503050406030204" pitchFamily="18" charset="0"/>
              </a:rPr>
              <a:t>giảm</a:t>
            </a:r>
            <a:r>
              <a:rPr lang="en-US" sz="2400" kern="1200" dirty="0">
                <a:solidFill>
                  <a:prstClr val="black"/>
                </a:solidFill>
                <a:latin typeface="Cambria" panose="02040503050406030204" pitchFamily="18" charset="0"/>
                <a:ea typeface="Cambria" panose="02040503050406030204" pitchFamily="18" charset="0"/>
              </a:rPr>
              <a:t> </a:t>
            </a:r>
            <a:r>
              <a:rPr lang="en-US" sz="2400" kern="1200" dirty="0" err="1">
                <a:solidFill>
                  <a:prstClr val="black"/>
                </a:solidFill>
                <a:latin typeface="Cambria" panose="02040503050406030204" pitchFamily="18" charset="0"/>
                <a:ea typeface="Cambria" panose="02040503050406030204" pitchFamily="18" charset="0"/>
              </a:rPr>
              <a:t>nói</a:t>
            </a:r>
            <a:r>
              <a:rPr lang="en-US" sz="2400" kern="1200" dirty="0">
                <a:solidFill>
                  <a:prstClr val="black"/>
                </a:solidFill>
                <a:latin typeface="Cambria" panose="02040503050406030204" pitchFamily="18" charset="0"/>
                <a:ea typeface="Cambria" panose="02040503050406030204" pitchFamily="18" charset="0"/>
              </a:rPr>
              <a:t> </a:t>
            </a:r>
            <a:r>
              <a:rPr lang="en-US" sz="2400" kern="1200" dirty="0" err="1">
                <a:solidFill>
                  <a:prstClr val="black"/>
                </a:solidFill>
                <a:latin typeface="Cambria" panose="02040503050406030204" pitchFamily="18" charset="0"/>
                <a:ea typeface="Cambria" panose="02040503050406030204" pitchFamily="18" charset="0"/>
              </a:rPr>
              <a:t>tránh</a:t>
            </a:r>
            <a:endParaRPr lang="vi-VN" sz="2400" kern="1200" dirty="0">
              <a:solidFill>
                <a:prstClr val="black"/>
              </a:solidFill>
              <a:latin typeface="Cambria" panose="02040503050406030204" pitchFamily="18" charset="0"/>
              <a:ea typeface="Cambria" panose="020405030504060302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2" name="Rectangle 41"/>
          <p:cNvSpPr/>
          <p:nvPr/>
        </p:nvSpPr>
        <p:spPr>
          <a:xfrm>
            <a:off x="4572000" y="1993638"/>
            <a:ext cx="3680099" cy="578112"/>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Cambria" panose="02040503050406030204" pitchFamily="18" charset="0"/>
                <a:ea typeface="Cambria" panose="02040503050406030204" pitchFamily="18" charset="0"/>
              </a:rPr>
              <a:t>B. </a:t>
            </a:r>
            <a:r>
              <a:rPr lang="en-US" sz="2400" kern="1200" dirty="0" err="1">
                <a:solidFill>
                  <a:prstClr val="black"/>
                </a:solidFill>
                <a:latin typeface="Cambria" panose="02040503050406030204" pitchFamily="18" charset="0"/>
                <a:ea typeface="Cambria" panose="02040503050406030204" pitchFamily="18" charset="0"/>
              </a:rPr>
              <a:t>Nhân</a:t>
            </a:r>
            <a:r>
              <a:rPr lang="en-US" sz="2400" kern="1200" dirty="0">
                <a:solidFill>
                  <a:prstClr val="black"/>
                </a:solidFill>
                <a:latin typeface="Cambria" panose="02040503050406030204" pitchFamily="18" charset="0"/>
                <a:ea typeface="Cambria" panose="02040503050406030204" pitchFamily="18" charset="0"/>
              </a:rPr>
              <a:t> </a:t>
            </a:r>
            <a:r>
              <a:rPr lang="en-US" sz="2400" kern="1200" dirty="0" err="1">
                <a:solidFill>
                  <a:prstClr val="black"/>
                </a:solidFill>
                <a:latin typeface="Cambria" panose="02040503050406030204" pitchFamily="18" charset="0"/>
                <a:ea typeface="Cambria" panose="02040503050406030204" pitchFamily="18" charset="0"/>
              </a:rPr>
              <a:t>hóa</a:t>
            </a:r>
            <a:endParaRPr lang="vi-VN" sz="2400" kern="1200" dirty="0">
              <a:solidFill>
                <a:prstClr val="black"/>
              </a:solidFill>
              <a:latin typeface="Cambria" panose="02040503050406030204" pitchFamily="18" charset="0"/>
              <a:ea typeface="Cambria" panose="02040503050406030204" pitchFamily="18" charset="0"/>
            </a:endParaRPr>
          </a:p>
        </p:txBody>
      </p:sp>
      <p:sp>
        <p:nvSpPr>
          <p:cNvPr id="43" name="Rectangle 42"/>
          <p:cNvSpPr/>
          <p:nvPr/>
        </p:nvSpPr>
        <p:spPr>
          <a:xfrm>
            <a:off x="806704" y="2657376"/>
            <a:ext cx="3680099" cy="578112"/>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Cambria" panose="02040503050406030204" pitchFamily="18" charset="0"/>
                <a:ea typeface="Cambria" panose="02040503050406030204" pitchFamily="18" charset="0"/>
              </a:rPr>
              <a:t>C. </a:t>
            </a:r>
            <a:r>
              <a:rPr lang="en-US" sz="2400" kern="1200" dirty="0" err="1">
                <a:solidFill>
                  <a:prstClr val="black"/>
                </a:solidFill>
                <a:latin typeface="Cambria" panose="02040503050406030204" pitchFamily="18" charset="0"/>
                <a:ea typeface="Cambria" panose="02040503050406030204" pitchFamily="18" charset="0"/>
              </a:rPr>
              <a:t>Ẩn</a:t>
            </a:r>
            <a:r>
              <a:rPr lang="en-US" sz="2400" kern="1200" dirty="0">
                <a:solidFill>
                  <a:prstClr val="black"/>
                </a:solidFill>
                <a:latin typeface="Cambria" panose="02040503050406030204" pitchFamily="18" charset="0"/>
                <a:ea typeface="Cambria" panose="02040503050406030204" pitchFamily="18" charset="0"/>
              </a:rPr>
              <a:t> </a:t>
            </a:r>
            <a:r>
              <a:rPr lang="en-US" sz="2400" kern="1200" dirty="0" err="1">
                <a:solidFill>
                  <a:prstClr val="black"/>
                </a:solidFill>
                <a:latin typeface="Cambria" panose="02040503050406030204" pitchFamily="18" charset="0"/>
                <a:ea typeface="Cambria" panose="02040503050406030204" pitchFamily="18" charset="0"/>
              </a:rPr>
              <a:t>dụ</a:t>
            </a:r>
            <a:endParaRPr lang="vi-VN" sz="2400" kern="1200" dirty="0">
              <a:solidFill>
                <a:prstClr val="black"/>
              </a:solidFill>
              <a:latin typeface="Cambria" panose="02040503050406030204" pitchFamily="18" charset="0"/>
              <a:ea typeface="Cambria" panose="02040503050406030204" pitchFamily="18" charset="0"/>
            </a:endParaRPr>
          </a:p>
        </p:txBody>
      </p:sp>
      <p:sp>
        <p:nvSpPr>
          <p:cNvPr id="44" name="Rectangle 43"/>
          <p:cNvSpPr/>
          <p:nvPr/>
        </p:nvSpPr>
        <p:spPr>
          <a:xfrm>
            <a:off x="4572000" y="2660517"/>
            <a:ext cx="3680099" cy="578112"/>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Cambria" panose="02040503050406030204" pitchFamily="18" charset="0"/>
                <a:ea typeface="Cambria" panose="02040503050406030204" pitchFamily="18" charset="0"/>
              </a:rPr>
              <a:t>D. </a:t>
            </a:r>
            <a:r>
              <a:rPr lang="en-US" sz="2400" kern="1200" dirty="0" err="1">
                <a:solidFill>
                  <a:prstClr val="black"/>
                </a:solidFill>
                <a:latin typeface="Cambria" panose="02040503050406030204" pitchFamily="18" charset="0"/>
                <a:ea typeface="Cambria" panose="02040503050406030204" pitchFamily="18" charset="0"/>
              </a:rPr>
              <a:t>Điệp</a:t>
            </a:r>
            <a:r>
              <a:rPr lang="en-US" sz="2400" kern="1200" dirty="0">
                <a:solidFill>
                  <a:prstClr val="black"/>
                </a:solidFill>
                <a:latin typeface="Cambria" panose="02040503050406030204" pitchFamily="18" charset="0"/>
                <a:ea typeface="Cambria" panose="02040503050406030204" pitchFamily="18" charset="0"/>
              </a:rPr>
              <a:t> </a:t>
            </a:r>
            <a:r>
              <a:rPr lang="en-US" sz="2400" kern="1200" dirty="0" err="1">
                <a:solidFill>
                  <a:prstClr val="black"/>
                </a:solidFill>
                <a:latin typeface="Cambria" panose="02040503050406030204" pitchFamily="18" charset="0"/>
                <a:ea typeface="Cambria" panose="02040503050406030204" pitchFamily="18" charset="0"/>
              </a:rPr>
              <a:t>ngữ</a:t>
            </a:r>
            <a:endParaRPr lang="vi-VN" sz="2400" kern="1200" dirty="0">
              <a:solidFill>
                <a:prstClr val="black"/>
              </a:solidFill>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22950" y="2009603"/>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83401" y="2682399"/>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8542" y="2691097"/>
            <a:ext cx="603557" cy="530398"/>
          </a:xfrm>
          <a:prstGeom prst="rect">
            <a:avLst/>
          </a:prstGeom>
          <a:no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8542" y="2024581"/>
            <a:ext cx="603557" cy="530398"/>
          </a:xfrm>
          <a:prstGeom prst="rect">
            <a:avLst/>
          </a:prstGeom>
          <a:noFill/>
        </p:spPr>
      </p:pic>
      <p:sp>
        <p:nvSpPr>
          <p:cNvPr id="57" name="Cloud 56">
            <a:hlinkClick r:id="rId14" action="ppaction://hlinksldjump"/>
          </p:cNvPr>
          <p:cNvSpPr/>
          <p:nvPr/>
        </p:nvSpPr>
        <p:spPr>
          <a:xfrm>
            <a:off x="3500621" y="3526874"/>
            <a:ext cx="1769408" cy="828675"/>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chemeClr val="tx1"/>
                </a:solidFill>
                <a:latin typeface="Cambria" panose="02040503050406030204" pitchFamily="18" charset="0"/>
                <a:ea typeface="Cambria" panose="02040503050406030204" pitchFamily="18" charset="0"/>
              </a:rPr>
              <a:t>QUAY VỀ</a:t>
            </a:r>
            <a:endParaRPr lang="vi-VN" sz="1800" kern="1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887195"/>
          </a:xfrm>
          <a:prstGeom prst="snip2Diag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dirty="0" err="1">
                <a:solidFill>
                  <a:schemeClr val="tx1"/>
                </a:solidFill>
                <a:latin typeface="Cambria" panose="02040503050406030204" pitchFamily="18" charset="0"/>
                <a:ea typeface="Cambria" panose="02040503050406030204" pitchFamily="18" charset="0"/>
              </a:rPr>
              <a:t>Câu</a:t>
            </a:r>
            <a:r>
              <a:rPr lang="en-US" sz="2000" b="1" kern="1200" dirty="0">
                <a:solidFill>
                  <a:schemeClr val="tx1"/>
                </a:solidFill>
                <a:latin typeface="Cambria" panose="02040503050406030204" pitchFamily="18" charset="0"/>
                <a:ea typeface="Cambria" panose="02040503050406030204" pitchFamily="18" charset="0"/>
              </a:rPr>
              <a:t> 2: </a:t>
            </a:r>
            <a:r>
              <a:rPr lang="en-US" sz="2000" b="1" kern="1200" dirty="0" err="1">
                <a:solidFill>
                  <a:schemeClr val="tx1"/>
                </a:solidFill>
                <a:latin typeface="Cambria" panose="02040503050406030204" pitchFamily="18" charset="0"/>
                <a:ea typeface="Cambria" panose="02040503050406030204" pitchFamily="18" charset="0"/>
              </a:rPr>
              <a:t>Trong</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các</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câu</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sau</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câu</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nào</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có</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sử</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dụng</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biện</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pháp</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điệp</a:t>
            </a:r>
            <a:r>
              <a:rPr lang="en-US" sz="2000" b="1" kern="1200" dirty="0">
                <a:solidFill>
                  <a:schemeClr val="tx1"/>
                </a:solidFill>
                <a:latin typeface="Cambria" panose="02040503050406030204" pitchFamily="18" charset="0"/>
                <a:ea typeface="Cambria" panose="02040503050406030204" pitchFamily="18" charset="0"/>
              </a:rPr>
              <a:t> </a:t>
            </a:r>
            <a:r>
              <a:rPr lang="en-US" sz="2000" b="1" kern="1200" dirty="0" err="1">
                <a:solidFill>
                  <a:schemeClr val="tx1"/>
                </a:solidFill>
                <a:latin typeface="Cambria" panose="02040503050406030204" pitchFamily="18" charset="0"/>
                <a:ea typeface="Cambria" panose="02040503050406030204" pitchFamily="18" charset="0"/>
              </a:rPr>
              <a:t>ngữ</a:t>
            </a:r>
            <a:r>
              <a:rPr lang="en-US" sz="2000" b="1" kern="1200" dirty="0">
                <a:solidFill>
                  <a:schemeClr val="tx1"/>
                </a:solidFill>
                <a:latin typeface="Cambria" panose="02040503050406030204" pitchFamily="18" charset="0"/>
                <a:ea typeface="Cambria" panose="02040503050406030204" pitchFamily="18" charset="0"/>
              </a:rPr>
              <a:t>?</a:t>
            </a:r>
            <a:endParaRPr lang="vi-VN" sz="2000" b="1" kern="1200" dirty="0">
              <a:solidFill>
                <a:schemeClr val="tx1"/>
              </a:solidFill>
              <a:latin typeface="Cambria" panose="02040503050406030204" pitchFamily="18" charset="0"/>
              <a:ea typeface="Cambria" panose="02040503050406030204" pitchFamily="18" charset="0"/>
            </a:endParaRPr>
          </a:p>
        </p:txBody>
      </p:sp>
      <p:sp>
        <p:nvSpPr>
          <p:cNvPr id="26" name="Rectangle 25"/>
          <p:cNvSpPr/>
          <p:nvPr/>
        </p:nvSpPr>
        <p:spPr>
          <a:xfrm>
            <a:off x="832665" y="1152927"/>
            <a:ext cx="3680099" cy="10327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i="1" kern="1200" dirty="0">
                <a:solidFill>
                  <a:schemeClr val="tx1"/>
                </a:solidFill>
                <a:latin typeface="Cambria" panose="02040503050406030204" pitchFamily="18" charset="0"/>
                <a:ea typeface="Cambria" panose="02040503050406030204" pitchFamily="18" charset="0"/>
              </a:rPr>
              <a:t>A. </a:t>
            </a:r>
            <a:r>
              <a:rPr lang="vi-VN" i="1" dirty="0">
                <a:solidFill>
                  <a:schemeClr val="tx1"/>
                </a:solidFill>
                <a:latin typeface="Cambria" panose="02040503050406030204" pitchFamily="18" charset="0"/>
                <a:ea typeface="Cambria" panose="02040503050406030204" pitchFamily="18" charset="0"/>
              </a:rPr>
              <a:t>Con về thăm mẹ chiều đông</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Bếp chưa lên khói mẹ không có nhà</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Mình con thơ thẩn vào ra</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Trời đang yên vậy bỗng oà mưa rơi</a:t>
            </a:r>
            <a:endParaRPr lang="vi-VN" sz="2400" i="1" kern="1200" dirty="0">
              <a:solidFill>
                <a:schemeClr val="tx1"/>
              </a:solidFill>
              <a:latin typeface="Cambria" panose="02040503050406030204" pitchFamily="18" charset="0"/>
              <a:ea typeface="Cambria" panose="020405030504060302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schemeClr val="tx1"/>
              </a:solidFill>
              <a:latin typeface="Cambria" panose="02040503050406030204" pitchFamily="18" charset="0"/>
              <a:ea typeface="Cambria" panose="02040503050406030204"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schemeClr val="tx1"/>
              </a:solidFill>
              <a:latin typeface="Cambria" panose="02040503050406030204" pitchFamily="18" charset="0"/>
              <a:ea typeface="Cambria" panose="02040503050406030204" pitchFamily="18" charset="0"/>
            </a:endParaRPr>
          </a:p>
        </p:txBody>
      </p:sp>
      <p:sp>
        <p:nvSpPr>
          <p:cNvPr id="42" name="Rectangle 41"/>
          <p:cNvSpPr/>
          <p:nvPr/>
        </p:nvSpPr>
        <p:spPr>
          <a:xfrm>
            <a:off x="4597961" y="1092835"/>
            <a:ext cx="3680099" cy="1092804"/>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i="1" kern="1200" dirty="0">
                <a:solidFill>
                  <a:schemeClr val="tx1"/>
                </a:solidFill>
                <a:latin typeface="Cambria" panose="02040503050406030204" pitchFamily="18" charset="0"/>
                <a:ea typeface="Cambria" panose="02040503050406030204" pitchFamily="18" charset="0"/>
              </a:rPr>
              <a:t>B. </a:t>
            </a:r>
            <a:r>
              <a:rPr lang="vi-VN" i="1" dirty="0">
                <a:solidFill>
                  <a:schemeClr val="tx1"/>
                </a:solidFill>
                <a:latin typeface="Cambria" panose="02040503050406030204" pitchFamily="18" charset="0"/>
                <a:ea typeface="Cambria" panose="02040503050406030204" pitchFamily="18" charset="0"/>
              </a:rPr>
              <a:t>Em yêu từng sợi nắng cong</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Bức tranh thủy mặc dòng sông con đò</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Em yêu chao liệng cánh cò</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Cánh đồng mùa gặt lượn lờ vàng ươm</a:t>
            </a:r>
            <a:endParaRPr lang="vi-VN" sz="2400" i="1" kern="1200" dirty="0">
              <a:solidFill>
                <a:schemeClr val="tx1"/>
              </a:solidFill>
              <a:latin typeface="Cambria" panose="02040503050406030204" pitchFamily="18" charset="0"/>
              <a:ea typeface="Cambria" panose="02040503050406030204" pitchFamily="18" charset="0"/>
            </a:endParaRPr>
          </a:p>
        </p:txBody>
      </p:sp>
      <p:sp>
        <p:nvSpPr>
          <p:cNvPr id="43" name="Rectangle 42"/>
          <p:cNvSpPr/>
          <p:nvPr/>
        </p:nvSpPr>
        <p:spPr>
          <a:xfrm>
            <a:off x="832665" y="2597362"/>
            <a:ext cx="3680099" cy="1032711"/>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i="1" kern="1200" dirty="0">
                <a:solidFill>
                  <a:schemeClr val="tx1"/>
                </a:solidFill>
                <a:latin typeface="Cambria" panose="02040503050406030204" pitchFamily="18" charset="0"/>
                <a:ea typeface="Cambria" panose="02040503050406030204" pitchFamily="18" charset="0"/>
              </a:rPr>
              <a:t>C. </a:t>
            </a:r>
            <a:r>
              <a:rPr lang="vi-VN" i="1" dirty="0">
                <a:solidFill>
                  <a:schemeClr val="tx1"/>
                </a:solidFill>
                <a:latin typeface="Cambria" panose="02040503050406030204" pitchFamily="18" charset="0"/>
                <a:ea typeface="Cambria" panose="02040503050406030204" pitchFamily="18" charset="0"/>
              </a:rPr>
              <a:t>Biết trẻ con khao khát</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Chuyện ngày xưa, ngày sau</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Không hiểu là từ đâu</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Mà bà về ở đó</a:t>
            </a:r>
            <a:endParaRPr lang="vi-VN" sz="2400" i="1" kern="1200" dirty="0">
              <a:solidFill>
                <a:schemeClr val="tx1"/>
              </a:solidFill>
              <a:latin typeface="Cambria" panose="02040503050406030204" pitchFamily="18" charset="0"/>
              <a:ea typeface="Cambria" panose="02040503050406030204" pitchFamily="18" charset="0"/>
            </a:endParaRPr>
          </a:p>
        </p:txBody>
      </p:sp>
      <p:sp>
        <p:nvSpPr>
          <p:cNvPr id="44" name="Rectangle 43"/>
          <p:cNvSpPr/>
          <p:nvPr/>
        </p:nvSpPr>
        <p:spPr>
          <a:xfrm>
            <a:off x="4597961" y="2600503"/>
            <a:ext cx="3680099" cy="1032711"/>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i="1" kern="1200" dirty="0">
                <a:solidFill>
                  <a:schemeClr val="tx1"/>
                </a:solidFill>
                <a:latin typeface="Cambria" panose="02040503050406030204" pitchFamily="18" charset="0"/>
                <a:ea typeface="Cambria" panose="02040503050406030204" pitchFamily="18" charset="0"/>
              </a:rPr>
              <a:t>D. </a:t>
            </a:r>
            <a:r>
              <a:rPr lang="vi-VN" i="1" dirty="0">
                <a:solidFill>
                  <a:schemeClr val="tx1"/>
                </a:solidFill>
                <a:latin typeface="Cambria" panose="02040503050406030204" pitchFamily="18" charset="0"/>
                <a:ea typeface="Cambria" panose="02040503050406030204" pitchFamily="18" charset="0"/>
              </a:rPr>
              <a:t>Sau trận mưa đêm rả rích</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Cát càng mịn, biển càng trong</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Cha dắt con đi dưới ánh mai hồng</a:t>
            </a:r>
            <a:r>
              <a:rPr lang="vi-VN" sz="2400" i="1" dirty="0">
                <a:solidFill>
                  <a:schemeClr val="tx1"/>
                </a:solidFill>
                <a:latin typeface="Cambria" panose="02040503050406030204" pitchFamily="18" charset="0"/>
                <a:ea typeface="Cambria" panose="02040503050406030204" pitchFamily="18" charset="0"/>
              </a:rPr>
              <a:t/>
            </a:r>
            <a:br>
              <a:rPr lang="vi-VN" sz="2400" i="1" dirty="0">
                <a:solidFill>
                  <a:schemeClr val="tx1"/>
                </a:solidFill>
                <a:latin typeface="Cambria" panose="02040503050406030204" pitchFamily="18" charset="0"/>
                <a:ea typeface="Cambria" panose="02040503050406030204" pitchFamily="18" charset="0"/>
              </a:rPr>
            </a:br>
            <a:r>
              <a:rPr lang="vi-VN" i="1" dirty="0">
                <a:solidFill>
                  <a:schemeClr val="tx1"/>
                </a:solidFill>
                <a:latin typeface="Cambria" panose="02040503050406030204" pitchFamily="18" charset="0"/>
                <a:ea typeface="Cambria" panose="02040503050406030204" pitchFamily="18" charset="0"/>
              </a:rPr>
              <a:t>Nghe con bước, lòng vui phơi phới.</a:t>
            </a:r>
            <a:endParaRPr lang="vi-VN" sz="2400" i="1" kern="1200" dirty="0">
              <a:solidFill>
                <a:schemeClr val="tx1"/>
              </a:solidFill>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622386"/>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631084"/>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14" action="ppaction://hlinksldjump"/>
          </p:cNvPr>
          <p:cNvSpPr/>
          <p:nvPr/>
        </p:nvSpPr>
        <p:spPr>
          <a:xfrm>
            <a:off x="3500621" y="3847792"/>
            <a:ext cx="1769408" cy="828675"/>
          </a:xfrm>
          <a:prstGeom prst="cloud">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chemeClr val="tx1"/>
                </a:solidFill>
                <a:latin typeface="Cambria" panose="02040503050406030204" pitchFamily="18" charset="0"/>
                <a:ea typeface="Cambria" panose="02040503050406030204" pitchFamily="18" charset="0"/>
              </a:rPr>
              <a:t>QUAY VỀ</a:t>
            </a:r>
            <a:endParaRPr lang="vi-VN" sz="1800" kern="1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dirty="0" err="1">
                <a:solidFill>
                  <a:prstClr val="black"/>
                </a:solidFill>
                <a:latin typeface="Cambria" panose="02040503050406030204" pitchFamily="18" charset="0"/>
                <a:ea typeface="Cambria" panose="02040503050406030204" pitchFamily="18" charset="0"/>
              </a:rPr>
              <a:t>Câu</a:t>
            </a:r>
            <a:r>
              <a:rPr lang="en-US" sz="2000" b="1" kern="1200" dirty="0">
                <a:solidFill>
                  <a:prstClr val="black"/>
                </a:solidFill>
                <a:latin typeface="Cambria" panose="02040503050406030204" pitchFamily="18" charset="0"/>
                <a:ea typeface="Cambria" panose="02040503050406030204" pitchFamily="18" charset="0"/>
              </a:rPr>
              <a:t> 3: </a:t>
            </a:r>
            <a:r>
              <a:rPr lang="en-US" sz="2000" b="1" kern="1200" dirty="0" err="1">
                <a:solidFill>
                  <a:prstClr val="black"/>
                </a:solidFill>
                <a:latin typeface="Cambria" panose="02040503050406030204" pitchFamily="18" charset="0"/>
                <a:ea typeface="Cambria" panose="02040503050406030204" pitchFamily="18" charset="0"/>
              </a:rPr>
              <a:t>Câu</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nào</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dưới</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đây</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nói</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không</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đúng</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về</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tác</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dụng</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của</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biện</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pháp</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nhân</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hóa</a:t>
            </a:r>
            <a:r>
              <a:rPr lang="en-US" sz="2000" b="1" kern="1200" dirty="0">
                <a:solidFill>
                  <a:prstClr val="black"/>
                </a:solidFill>
                <a:latin typeface="Cambria" panose="02040503050406030204" pitchFamily="18" charset="0"/>
                <a:ea typeface="Cambria" panose="02040503050406030204" pitchFamily="18" charset="0"/>
              </a:rPr>
              <a:t>?</a:t>
            </a:r>
            <a:endParaRPr lang="vi-VN" sz="2000" b="1" kern="1200" dirty="0">
              <a:solidFill>
                <a:prstClr val="black"/>
              </a:solidFill>
              <a:latin typeface="Cambria" panose="02040503050406030204" pitchFamily="18" charset="0"/>
              <a:ea typeface="Cambria" panose="02040503050406030204" pitchFamily="18" charset="0"/>
            </a:endParaRPr>
          </a:p>
        </p:txBody>
      </p:sp>
      <p:sp>
        <p:nvSpPr>
          <p:cNvPr id="26" name="Rectangle 25"/>
          <p:cNvSpPr/>
          <p:nvPr/>
        </p:nvSpPr>
        <p:spPr>
          <a:xfrm>
            <a:off x="832665" y="1462010"/>
            <a:ext cx="3680099" cy="748978"/>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Cambria" panose="02040503050406030204" pitchFamily="18" charset="0"/>
                <a:ea typeface="Cambria" panose="02040503050406030204" pitchFamily="18" charset="0"/>
              </a:rPr>
              <a:t>A. </a:t>
            </a:r>
            <a:r>
              <a:rPr lang="en-US" sz="1800" kern="1200" dirty="0" err="1">
                <a:solidFill>
                  <a:prstClr val="black"/>
                </a:solidFill>
                <a:latin typeface="Cambria" panose="02040503050406030204" pitchFamily="18" charset="0"/>
                <a:ea typeface="Cambria" panose="02040503050406030204" pitchFamily="18" charset="0"/>
              </a:rPr>
              <a:t>Giúp</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đối</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tượng</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được</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đầy</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đủ</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hơn</a:t>
            </a:r>
            <a:r>
              <a:rPr lang="en-US" sz="1800" kern="1200" dirty="0">
                <a:solidFill>
                  <a:prstClr val="black"/>
                </a:solidFill>
                <a:latin typeface="Cambria" panose="02040503050406030204" pitchFamily="18" charset="0"/>
                <a:ea typeface="Cambria" panose="02040503050406030204" pitchFamily="18" charset="0"/>
              </a:rPr>
              <a:t>.</a:t>
            </a:r>
            <a:endParaRPr lang="vi-VN" sz="1800" kern="1200" dirty="0">
              <a:solidFill>
                <a:prstClr val="black"/>
              </a:solidFill>
              <a:latin typeface="Cambria" panose="02040503050406030204" pitchFamily="18" charset="0"/>
              <a:ea typeface="Cambria" panose="020405030504060302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2" name="Rectangle 41"/>
          <p:cNvSpPr/>
          <p:nvPr/>
        </p:nvSpPr>
        <p:spPr>
          <a:xfrm>
            <a:off x="4597961" y="1465151"/>
            <a:ext cx="3680099" cy="748978"/>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Cambria" panose="02040503050406030204" pitchFamily="18" charset="0"/>
                <a:ea typeface="Cambria" panose="02040503050406030204" pitchFamily="18" charset="0"/>
              </a:rPr>
              <a:t>B. </a:t>
            </a:r>
            <a:r>
              <a:rPr lang="en-US" sz="1800" kern="1200" dirty="0" err="1">
                <a:solidFill>
                  <a:prstClr val="black"/>
                </a:solidFill>
                <a:latin typeface="Cambria" panose="02040503050406030204" pitchFamily="18" charset="0"/>
                <a:ea typeface="Cambria" panose="02040503050406030204" pitchFamily="18" charset="0"/>
              </a:rPr>
              <a:t>Nhấn</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mạnh</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vào</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đặc</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điểm</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tính</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chất</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của</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đối</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tượng</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được</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nhân</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hóa</a:t>
            </a:r>
            <a:r>
              <a:rPr lang="en-US" sz="1800" kern="1200" dirty="0">
                <a:solidFill>
                  <a:prstClr val="black"/>
                </a:solidFill>
                <a:latin typeface="Cambria" panose="02040503050406030204" pitchFamily="18" charset="0"/>
                <a:ea typeface="Cambria" panose="02040503050406030204" pitchFamily="18" charset="0"/>
              </a:rPr>
              <a:t>.</a:t>
            </a:r>
            <a:endParaRPr lang="vi-VN" sz="1800" kern="1200" dirty="0">
              <a:solidFill>
                <a:prstClr val="black"/>
              </a:solidFill>
              <a:latin typeface="Cambria" panose="02040503050406030204" pitchFamily="18" charset="0"/>
              <a:ea typeface="Cambria" panose="02040503050406030204" pitchFamily="18" charset="0"/>
            </a:endParaRPr>
          </a:p>
        </p:txBody>
      </p:sp>
      <p:sp>
        <p:nvSpPr>
          <p:cNvPr id="43" name="Rectangle 42"/>
          <p:cNvSpPr/>
          <p:nvPr/>
        </p:nvSpPr>
        <p:spPr>
          <a:xfrm>
            <a:off x="832665" y="2501023"/>
            <a:ext cx="3680099" cy="748978"/>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Cambria" panose="02040503050406030204" pitchFamily="18" charset="0"/>
                <a:ea typeface="Cambria" panose="02040503050406030204" pitchFamily="18" charset="0"/>
              </a:rPr>
              <a:t>C. </a:t>
            </a:r>
            <a:r>
              <a:rPr lang="en-US" sz="1800" kern="1200" dirty="0" err="1">
                <a:solidFill>
                  <a:prstClr val="black"/>
                </a:solidFill>
                <a:latin typeface="Cambria" panose="02040503050406030204" pitchFamily="18" charset="0"/>
                <a:ea typeface="Cambria" panose="02040503050406030204" pitchFamily="18" charset="0"/>
              </a:rPr>
              <a:t>Giúp</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câu</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văn</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câu</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thơ</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sinh</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động</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hấp</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dẫn</a:t>
            </a:r>
            <a:r>
              <a:rPr lang="en-US" sz="1800" kern="1200" dirty="0">
                <a:solidFill>
                  <a:prstClr val="black"/>
                </a:solidFill>
                <a:latin typeface="Cambria" panose="02040503050406030204" pitchFamily="18" charset="0"/>
                <a:ea typeface="Cambria" panose="02040503050406030204" pitchFamily="18" charset="0"/>
              </a:rPr>
              <a:t>.</a:t>
            </a:r>
            <a:endParaRPr lang="vi-VN" sz="1800" kern="1200" dirty="0">
              <a:solidFill>
                <a:prstClr val="black"/>
              </a:solidFill>
              <a:latin typeface="Cambria" panose="02040503050406030204" pitchFamily="18" charset="0"/>
              <a:ea typeface="Cambria" panose="02040503050406030204" pitchFamily="18" charset="0"/>
            </a:endParaRPr>
          </a:p>
        </p:txBody>
      </p:sp>
      <p:sp>
        <p:nvSpPr>
          <p:cNvPr id="44" name="Rectangle 43"/>
          <p:cNvSpPr/>
          <p:nvPr/>
        </p:nvSpPr>
        <p:spPr>
          <a:xfrm>
            <a:off x="4597961" y="2504164"/>
            <a:ext cx="3680099" cy="748978"/>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Cambria" panose="02040503050406030204" pitchFamily="18" charset="0"/>
                <a:ea typeface="Cambria" panose="02040503050406030204" pitchFamily="18" charset="0"/>
              </a:rPr>
              <a:t>D. </a:t>
            </a:r>
            <a:r>
              <a:rPr lang="en-US" sz="1800" kern="1200" dirty="0" err="1">
                <a:solidFill>
                  <a:prstClr val="black"/>
                </a:solidFill>
                <a:latin typeface="Cambria" panose="02040503050406030204" pitchFamily="18" charset="0"/>
                <a:ea typeface="Cambria" panose="02040503050406030204" pitchFamily="18" charset="0"/>
              </a:rPr>
              <a:t>thể</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hiện</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tình</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cảm</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thái</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độ</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của</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tác</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giả</a:t>
            </a:r>
            <a:r>
              <a:rPr lang="en-US" sz="1800" kern="1200" dirty="0">
                <a:solidFill>
                  <a:prstClr val="black"/>
                </a:solidFill>
                <a:latin typeface="Cambria" panose="02040503050406030204" pitchFamily="18" charset="0"/>
                <a:ea typeface="Cambria" panose="02040503050406030204" pitchFamily="18" charset="0"/>
              </a:rPr>
              <a:t>.</a:t>
            </a:r>
            <a:endParaRPr lang="vi-VN" sz="1800" kern="1200" dirty="0">
              <a:solidFill>
                <a:prstClr val="black"/>
              </a:solidFill>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526046"/>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534744"/>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chemeClr val="bg1">
                    <a:lumMod val="50000"/>
                  </a:schemeClr>
                </a:solidFill>
                <a:latin typeface="Cambria" panose="02040503050406030204" pitchFamily="18" charset="0"/>
                <a:ea typeface="Cambria" panose="02040503050406030204" pitchFamily="18" charset="0"/>
              </a:rPr>
              <a:t>QUAY VỀ</a:t>
            </a:r>
            <a:endParaRPr lang="vi-VN" sz="1800" kern="1200" dirty="0">
              <a:solidFill>
                <a:schemeClr val="bg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600" kern="1200" dirty="0" err="1">
                <a:solidFill>
                  <a:prstClr val="black"/>
                </a:solidFill>
                <a:latin typeface="Arial" panose="020B0604020202020204" pitchFamily="34" charset="0"/>
              </a:rPr>
              <a:t>Câu</a:t>
            </a:r>
            <a:r>
              <a:rPr lang="en-US" sz="1600" kern="1200" dirty="0">
                <a:solidFill>
                  <a:prstClr val="black"/>
                </a:solidFill>
                <a:latin typeface="Arial" panose="020B0604020202020204" pitchFamily="34" charset="0"/>
              </a:rPr>
              <a:t> 4: </a:t>
            </a:r>
            <a:r>
              <a:rPr lang="en-US" sz="1600" kern="1200" dirty="0" err="1">
                <a:solidFill>
                  <a:prstClr val="black"/>
                </a:solidFill>
                <a:latin typeface="Arial" panose="020B0604020202020204" pitchFamily="34" charset="0"/>
              </a:rPr>
              <a:t>Trong</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câu</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thơ</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sau</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có</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sử</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dụng</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biện</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pháp</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tu</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từ</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gì</a:t>
            </a:r>
            <a:r>
              <a:rPr lang="en-US" sz="1600" kern="1200" dirty="0">
                <a:solidFill>
                  <a:prstClr val="black"/>
                </a:solidFill>
                <a:latin typeface="Arial" panose="020B0604020202020204" pitchFamily="34" charset="0"/>
              </a:rPr>
              <a:t>?</a:t>
            </a:r>
          </a:p>
          <a:p>
            <a:pPr algn="ctr" defTabSz="685800">
              <a:buClrTx/>
              <a:defRPr/>
            </a:pPr>
            <a:r>
              <a:rPr lang="en-US" sz="1600" kern="1200" dirty="0">
                <a:solidFill>
                  <a:prstClr val="black"/>
                </a:solidFill>
                <a:latin typeface="Arial" panose="020B0604020202020204" pitchFamily="34" charset="0"/>
              </a:rPr>
              <a:t>Anh </a:t>
            </a:r>
            <a:r>
              <a:rPr lang="en-US" sz="1600" kern="1200" dirty="0" err="1">
                <a:solidFill>
                  <a:prstClr val="black"/>
                </a:solidFill>
                <a:latin typeface="Arial" panose="020B0604020202020204" pitchFamily="34" charset="0"/>
              </a:rPr>
              <a:t>ngồi</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rực</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rỡ</a:t>
            </a:r>
            <a:endParaRPr lang="en-US" sz="1600" kern="1200" dirty="0">
              <a:solidFill>
                <a:prstClr val="black"/>
              </a:solidFill>
              <a:latin typeface="Arial" panose="020B0604020202020204" pitchFamily="34" charset="0"/>
            </a:endParaRPr>
          </a:p>
          <a:p>
            <a:pPr algn="ctr" defTabSz="685800">
              <a:buClrTx/>
              <a:defRPr/>
            </a:pPr>
            <a:r>
              <a:rPr lang="en-US" sz="1600" kern="1200" dirty="0" err="1">
                <a:solidFill>
                  <a:prstClr val="black"/>
                </a:solidFill>
                <a:latin typeface="Arial" panose="020B0604020202020204" pitchFamily="34" charset="0"/>
              </a:rPr>
              <a:t>Màu</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hoa</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đại</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ngàn</a:t>
            </a:r>
            <a:endParaRPr lang="en-US" sz="1600" kern="1200" dirty="0">
              <a:solidFill>
                <a:prstClr val="black"/>
              </a:solidFill>
              <a:latin typeface="Arial" panose="020B0604020202020204" pitchFamily="34" charset="0"/>
            </a:endParaRPr>
          </a:p>
          <a:p>
            <a:pPr algn="ctr" defTabSz="685800">
              <a:buClrTx/>
              <a:defRPr/>
            </a:pPr>
            <a:r>
              <a:rPr lang="en-US" sz="1600" kern="1200" dirty="0" err="1">
                <a:solidFill>
                  <a:prstClr val="black"/>
                </a:solidFill>
                <a:latin typeface="Arial" panose="020B0604020202020204" pitchFamily="34" charset="0"/>
              </a:rPr>
              <a:t>Mắt</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như</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suối</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biếc</a:t>
            </a:r>
            <a:endParaRPr lang="vi-VN" sz="1600" kern="1200" dirty="0">
              <a:solidFill>
                <a:prstClr val="black"/>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600" kern="1200" dirty="0">
                <a:solidFill>
                  <a:prstClr val="black"/>
                </a:solidFill>
                <a:latin typeface="Arial" panose="020B0604020202020204" pitchFamily="34" charset="0"/>
              </a:rPr>
              <a:t>A. </a:t>
            </a:r>
            <a:r>
              <a:rPr lang="en-US" sz="1600" kern="1200" dirty="0" err="1">
                <a:solidFill>
                  <a:prstClr val="black"/>
                </a:solidFill>
                <a:latin typeface="Arial" panose="020B0604020202020204" pitchFamily="34" charset="0"/>
              </a:rPr>
              <a:t>Nhân</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hóa</a:t>
            </a:r>
            <a:endParaRPr lang="vi-VN" sz="16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60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60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600" kern="1200" dirty="0">
                <a:solidFill>
                  <a:prstClr val="black"/>
                </a:solidFill>
                <a:latin typeface="Arial" panose="020B0604020202020204" pitchFamily="34" charset="0"/>
              </a:rPr>
              <a:t>B. </a:t>
            </a:r>
            <a:r>
              <a:rPr lang="en-US" sz="1600" kern="1200" dirty="0" err="1">
                <a:solidFill>
                  <a:prstClr val="black"/>
                </a:solidFill>
                <a:latin typeface="Arial" panose="020B0604020202020204" pitchFamily="34" charset="0"/>
              </a:rPr>
              <a:t>Điệp</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ngữ</a:t>
            </a:r>
            <a:endParaRPr lang="vi-VN" sz="16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600" kern="1200" dirty="0">
                <a:solidFill>
                  <a:prstClr val="black"/>
                </a:solidFill>
                <a:latin typeface="Arial" panose="020B0604020202020204" pitchFamily="34" charset="0"/>
              </a:rPr>
              <a:t>C. </a:t>
            </a:r>
            <a:r>
              <a:rPr lang="en-US" sz="1600" kern="1200" dirty="0">
                <a:solidFill>
                  <a:prstClr val="black"/>
                </a:solidFill>
                <a:latin typeface="Arial" panose="020B0604020202020204" pitchFamily="34" charset="0"/>
              </a:rPr>
              <a:t>So </a:t>
            </a:r>
            <a:r>
              <a:rPr lang="en-US" sz="1600" kern="1200" dirty="0" err="1">
                <a:solidFill>
                  <a:prstClr val="black"/>
                </a:solidFill>
                <a:latin typeface="Arial" panose="020B0604020202020204" pitchFamily="34" charset="0"/>
              </a:rPr>
              <a:t>sánh</a:t>
            </a:r>
            <a:endParaRPr lang="vi-VN" sz="160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600" kern="1200" dirty="0">
                <a:solidFill>
                  <a:prstClr val="black"/>
                </a:solidFill>
                <a:latin typeface="Arial" panose="020B0604020202020204" pitchFamily="34" charset="0"/>
              </a:rPr>
              <a:t>D. </a:t>
            </a:r>
            <a:r>
              <a:rPr lang="en-US" sz="1600" kern="1200" dirty="0" err="1">
                <a:solidFill>
                  <a:prstClr val="black"/>
                </a:solidFill>
                <a:latin typeface="Arial" panose="020B0604020202020204" pitchFamily="34" charset="0"/>
              </a:rPr>
              <a:t>Ẩn</a:t>
            </a:r>
            <a:r>
              <a:rPr lang="en-US" sz="1600" kern="1200" dirty="0">
                <a:solidFill>
                  <a:prstClr val="black"/>
                </a:solidFill>
                <a:latin typeface="Arial" panose="020B0604020202020204" pitchFamily="34" charset="0"/>
              </a:rPr>
              <a:t> </a:t>
            </a:r>
            <a:r>
              <a:rPr lang="en-US" sz="1600" kern="1200" dirty="0" err="1">
                <a:solidFill>
                  <a:prstClr val="black"/>
                </a:solidFill>
                <a:latin typeface="Arial" panose="020B0604020202020204" pitchFamily="34" charset="0"/>
              </a:rPr>
              <a:t>dụ</a:t>
            </a:r>
            <a:endParaRPr lang="vi-VN" sz="16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9362" y="2176584"/>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600" kern="1200" dirty="0">
                <a:solidFill>
                  <a:schemeClr val="bg1">
                    <a:lumMod val="50000"/>
                  </a:schemeClr>
                </a:solidFill>
                <a:latin typeface="Arial" panose="020B0604020202020204" pitchFamily="34" charset="0"/>
              </a:rPr>
              <a:t>QUAY VỀ</a:t>
            </a:r>
            <a:endParaRPr lang="vi-VN" sz="1600" kern="12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kern="1200" dirty="0">
                <a:solidFill>
                  <a:prstClr val="black"/>
                </a:solidFill>
                <a:latin typeface="Cambria" panose="02040503050406030204" pitchFamily="18" charset="0"/>
                <a:ea typeface="Cambria" panose="02040503050406030204" pitchFamily="18" charset="0"/>
              </a:rPr>
              <a:t>Question</a:t>
            </a:r>
            <a:r>
              <a:rPr lang="en-US" sz="2000" kern="1200" dirty="0">
                <a:solidFill>
                  <a:prstClr val="black"/>
                </a:solidFill>
                <a:latin typeface="Cambria" panose="02040503050406030204" pitchFamily="18" charset="0"/>
                <a:ea typeface="Cambria" panose="02040503050406030204" pitchFamily="18" charset="0"/>
              </a:rPr>
              <a:t> 5?</a:t>
            </a:r>
            <a:endParaRPr lang="vi-VN" sz="2000" kern="1200" dirty="0">
              <a:solidFill>
                <a:prstClr val="black"/>
              </a:solidFill>
              <a:latin typeface="Cambria" panose="02040503050406030204" pitchFamily="18" charset="0"/>
              <a:ea typeface="Cambria" panose="02040503050406030204" pitchFamily="18"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Cambria" panose="02040503050406030204" pitchFamily="18" charset="0"/>
                <a:ea typeface="Cambria" panose="02040503050406030204" pitchFamily="18" charset="0"/>
              </a:rPr>
              <a:t>A. wrong</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200" kern="1200">
              <a:solidFill>
                <a:prstClr val="white"/>
              </a:solidFill>
              <a:latin typeface="Cambria" panose="02040503050406030204" pitchFamily="18" charset="0"/>
              <a:ea typeface="Cambria" panose="02040503050406030204"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200" kern="1200">
              <a:solidFill>
                <a:prstClr val="white"/>
              </a:solidFill>
              <a:latin typeface="Cambria" panose="02040503050406030204" pitchFamily="18" charset="0"/>
              <a:ea typeface="Cambria" panose="02040503050406030204" pitchFamily="18" charset="0"/>
            </a:endParaRPr>
          </a:p>
        </p:txBody>
      </p:sp>
      <p:sp>
        <p:nvSpPr>
          <p:cNvPr id="42" name="Rectangle 41"/>
          <p:cNvSpPr/>
          <p:nvPr/>
        </p:nvSpPr>
        <p:spPr>
          <a:xfrm>
            <a:off x="4597961" y="1465151"/>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Cambria" panose="02040503050406030204" pitchFamily="18" charset="0"/>
                <a:ea typeface="Cambria" panose="02040503050406030204" pitchFamily="18" charset="0"/>
              </a:rPr>
              <a:t>B. </a:t>
            </a:r>
            <a:r>
              <a:rPr lang="en-US" sz="2000" kern="1200" dirty="0" err="1">
                <a:solidFill>
                  <a:prstClr val="black"/>
                </a:solidFill>
                <a:latin typeface="Cambria" panose="02040503050406030204" pitchFamily="18" charset="0"/>
                <a:ea typeface="Cambria" panose="02040503050406030204" pitchFamily="18" charset="0"/>
              </a:rPr>
              <a:t>Nhân</a:t>
            </a:r>
            <a:r>
              <a:rPr lang="en-US" sz="2000" kern="1200" dirty="0">
                <a:solidFill>
                  <a:prstClr val="black"/>
                </a:solidFill>
                <a:latin typeface="Cambria" panose="02040503050406030204" pitchFamily="18" charset="0"/>
                <a:ea typeface="Cambria" panose="02040503050406030204" pitchFamily="18" charset="0"/>
              </a:rPr>
              <a:t> </a:t>
            </a:r>
            <a:r>
              <a:rPr lang="en-US" sz="2000" kern="1200" dirty="0" err="1">
                <a:solidFill>
                  <a:prstClr val="black"/>
                </a:solidFill>
                <a:latin typeface="Cambria" panose="02040503050406030204" pitchFamily="18" charset="0"/>
                <a:ea typeface="Cambria" panose="02040503050406030204" pitchFamily="18" charset="0"/>
              </a:rPr>
              <a:t>hóa</a:t>
            </a:r>
            <a:endParaRPr lang="vi-VN" sz="2000" kern="1200" dirty="0">
              <a:solidFill>
                <a:prstClr val="black"/>
              </a:solidFill>
              <a:latin typeface="Cambria" panose="02040503050406030204" pitchFamily="18" charset="0"/>
              <a:ea typeface="Cambria" panose="02040503050406030204" pitchFamily="18"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Cambria" panose="02040503050406030204" pitchFamily="18" charset="0"/>
                <a:ea typeface="Cambria" panose="02040503050406030204" pitchFamily="18" charset="0"/>
              </a:rPr>
              <a:t>C. wrong</a:t>
            </a: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Cambria" panose="02040503050406030204" pitchFamily="18" charset="0"/>
                <a:ea typeface="Cambria" panose="02040503050406030204" pitchFamily="18" charset="0"/>
              </a:rPr>
              <a:t>D. wrong</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600" kern="1200" dirty="0">
                <a:solidFill>
                  <a:schemeClr val="bg1">
                    <a:lumMod val="50000"/>
                  </a:schemeClr>
                </a:solidFill>
                <a:latin typeface="Cambria" panose="02040503050406030204" pitchFamily="18" charset="0"/>
                <a:ea typeface="Cambria" panose="02040503050406030204" pitchFamily="18" charset="0"/>
              </a:rPr>
              <a:t>QUAY VỀ</a:t>
            </a:r>
            <a:endParaRPr lang="vi-VN" sz="1600" kern="1200" dirty="0">
              <a:solidFill>
                <a:schemeClr val="bg1">
                  <a:lumMod val="50000"/>
                </a:schemeClr>
              </a:solidFill>
              <a:latin typeface="Cambria" panose="02040503050406030204" pitchFamily="18" charset="0"/>
              <a:ea typeface="Cambria" panose="02040503050406030204" pitchFamily="18" charset="0"/>
            </a:endParaRPr>
          </a:p>
        </p:txBody>
      </p:sp>
      <p:sp>
        <p:nvSpPr>
          <p:cNvPr id="17" name="Snip Diagonal Corner Rectangle 3">
            <a:extLst>
              <a:ext uri="{FF2B5EF4-FFF2-40B4-BE49-F238E27FC236}">
                <a16:creationId xmlns:a16="http://schemas.microsoft.com/office/drawing/2014/main" xmlns="" id="{1F1D77E1-5E10-49D3-B11C-118E3C7BB3B0}"/>
              </a:ext>
            </a:extLst>
          </p:cNvPr>
          <p:cNvSpPr/>
          <p:nvPr/>
        </p:nvSpPr>
        <p:spPr>
          <a:xfrm>
            <a:off x="624477" y="121738"/>
            <a:ext cx="7895046" cy="1203448"/>
          </a:xfrm>
          <a:prstGeom prst="snip2Diag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dirty="0" err="1">
                <a:solidFill>
                  <a:prstClr val="black"/>
                </a:solidFill>
                <a:latin typeface="Cambria" panose="02040503050406030204" pitchFamily="18" charset="0"/>
                <a:ea typeface="Cambria" panose="02040503050406030204" pitchFamily="18" charset="0"/>
              </a:rPr>
              <a:t>Câu</a:t>
            </a:r>
            <a:r>
              <a:rPr lang="en-US" sz="2000" b="1" kern="1200" dirty="0">
                <a:solidFill>
                  <a:prstClr val="black"/>
                </a:solidFill>
                <a:latin typeface="Cambria" panose="02040503050406030204" pitchFamily="18" charset="0"/>
                <a:ea typeface="Cambria" panose="02040503050406030204" pitchFamily="18" charset="0"/>
              </a:rPr>
              <a:t> 5: Hai </a:t>
            </a:r>
            <a:r>
              <a:rPr lang="en-US" sz="2000" b="1" kern="1200" dirty="0" err="1">
                <a:solidFill>
                  <a:prstClr val="black"/>
                </a:solidFill>
                <a:latin typeface="Cambria" panose="02040503050406030204" pitchFamily="18" charset="0"/>
                <a:ea typeface="Cambria" panose="02040503050406030204" pitchFamily="18" charset="0"/>
              </a:rPr>
              <a:t>câu</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sau</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sử</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dụng</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biện</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pháp</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tu</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từ</a:t>
            </a:r>
            <a:r>
              <a:rPr lang="en-US" sz="2000" b="1" kern="1200" dirty="0">
                <a:solidFill>
                  <a:prstClr val="black"/>
                </a:solidFill>
                <a:latin typeface="Cambria" panose="02040503050406030204" pitchFamily="18" charset="0"/>
                <a:ea typeface="Cambria" panose="02040503050406030204" pitchFamily="18" charset="0"/>
              </a:rPr>
              <a:t> </a:t>
            </a:r>
            <a:r>
              <a:rPr lang="en-US" sz="2000" b="1" kern="1200" dirty="0" err="1">
                <a:solidFill>
                  <a:prstClr val="black"/>
                </a:solidFill>
                <a:latin typeface="Cambria" panose="02040503050406030204" pitchFamily="18" charset="0"/>
                <a:ea typeface="Cambria" panose="02040503050406030204" pitchFamily="18" charset="0"/>
              </a:rPr>
              <a:t>gì</a:t>
            </a:r>
            <a:r>
              <a:rPr lang="en-US" sz="2000" b="1" kern="1200" dirty="0">
                <a:solidFill>
                  <a:prstClr val="black"/>
                </a:solidFill>
                <a:latin typeface="Cambria" panose="02040503050406030204" pitchFamily="18" charset="0"/>
                <a:ea typeface="Cambria" panose="02040503050406030204" pitchFamily="18" charset="0"/>
              </a:rPr>
              <a:t>?</a:t>
            </a:r>
          </a:p>
          <a:p>
            <a:pPr algn="ctr" defTabSz="685800">
              <a:buClrTx/>
              <a:defRPr/>
            </a:pPr>
            <a:r>
              <a:rPr lang="en-US" sz="2000" b="1" i="1" kern="1200" dirty="0" err="1">
                <a:solidFill>
                  <a:prstClr val="black"/>
                </a:solidFill>
                <a:latin typeface="Cambria" panose="02040503050406030204" pitchFamily="18" charset="0"/>
                <a:ea typeface="Cambria" panose="02040503050406030204" pitchFamily="18" charset="0"/>
              </a:rPr>
              <a:t>Cây</a:t>
            </a:r>
            <a:r>
              <a:rPr lang="en-US" sz="2000" b="1" i="1" kern="1200" dirty="0">
                <a:solidFill>
                  <a:prstClr val="black"/>
                </a:solidFill>
                <a:latin typeface="Cambria" panose="02040503050406030204" pitchFamily="18" charset="0"/>
                <a:ea typeface="Cambria" panose="02040503050406030204" pitchFamily="18" charset="0"/>
              </a:rPr>
              <a:t> </a:t>
            </a:r>
            <a:r>
              <a:rPr lang="en-US" sz="2000" b="1" i="1" kern="1200" dirty="0" err="1">
                <a:solidFill>
                  <a:prstClr val="black"/>
                </a:solidFill>
                <a:latin typeface="Cambria" panose="02040503050406030204" pitchFamily="18" charset="0"/>
                <a:ea typeface="Cambria" panose="02040503050406030204" pitchFamily="18" charset="0"/>
              </a:rPr>
              <a:t>nhỏ</a:t>
            </a:r>
            <a:r>
              <a:rPr lang="en-US" sz="2000" b="1" i="1" kern="1200" dirty="0">
                <a:solidFill>
                  <a:prstClr val="black"/>
                </a:solidFill>
                <a:latin typeface="Cambria" panose="02040503050406030204" pitchFamily="18" charset="0"/>
                <a:ea typeface="Cambria" panose="02040503050406030204" pitchFamily="18" charset="0"/>
              </a:rPr>
              <a:t> </a:t>
            </a:r>
            <a:r>
              <a:rPr lang="en-US" sz="2000" b="1" i="1" kern="1200" dirty="0" err="1">
                <a:solidFill>
                  <a:prstClr val="black"/>
                </a:solidFill>
                <a:latin typeface="Cambria" panose="02040503050406030204" pitchFamily="18" charset="0"/>
                <a:ea typeface="Cambria" panose="02040503050406030204" pitchFamily="18" charset="0"/>
              </a:rPr>
              <a:t>rừng</a:t>
            </a:r>
            <a:r>
              <a:rPr lang="en-US" sz="2000" b="1" i="1" kern="1200" dirty="0">
                <a:solidFill>
                  <a:prstClr val="black"/>
                </a:solidFill>
                <a:latin typeface="Cambria" panose="02040503050406030204" pitchFamily="18" charset="0"/>
                <a:ea typeface="Cambria" panose="02040503050406030204" pitchFamily="18" charset="0"/>
              </a:rPr>
              <a:t> </a:t>
            </a:r>
            <a:r>
              <a:rPr lang="en-US" sz="2000" b="1" i="1" kern="1200" dirty="0" err="1">
                <a:solidFill>
                  <a:prstClr val="black"/>
                </a:solidFill>
                <a:latin typeface="Cambria" panose="02040503050406030204" pitchFamily="18" charset="0"/>
                <a:ea typeface="Cambria" panose="02040503050406030204" pitchFamily="18" charset="0"/>
              </a:rPr>
              <a:t>Trường</a:t>
            </a:r>
            <a:r>
              <a:rPr lang="en-US" sz="2000" b="1" i="1" kern="1200" dirty="0">
                <a:solidFill>
                  <a:prstClr val="black"/>
                </a:solidFill>
                <a:latin typeface="Cambria" panose="02040503050406030204" pitchFamily="18" charset="0"/>
                <a:ea typeface="Cambria" panose="02040503050406030204" pitchFamily="18" charset="0"/>
              </a:rPr>
              <a:t> </a:t>
            </a:r>
            <a:r>
              <a:rPr lang="en-US" sz="2000" b="1" i="1" kern="1200" dirty="0" err="1">
                <a:solidFill>
                  <a:prstClr val="black"/>
                </a:solidFill>
                <a:latin typeface="Cambria" panose="02040503050406030204" pitchFamily="18" charset="0"/>
                <a:ea typeface="Cambria" panose="02040503050406030204" pitchFamily="18" charset="0"/>
              </a:rPr>
              <a:t>Sơn</a:t>
            </a:r>
            <a:endParaRPr lang="en-US" sz="2000" b="1" i="1" kern="1200" dirty="0">
              <a:solidFill>
                <a:prstClr val="black"/>
              </a:solidFill>
              <a:latin typeface="Cambria" panose="02040503050406030204" pitchFamily="18" charset="0"/>
              <a:ea typeface="Cambria" panose="02040503050406030204" pitchFamily="18" charset="0"/>
            </a:endParaRPr>
          </a:p>
          <a:p>
            <a:pPr algn="ctr" defTabSz="685800">
              <a:buClrTx/>
              <a:defRPr/>
            </a:pPr>
            <a:r>
              <a:rPr lang="en-US" sz="2000" b="1" i="1" kern="1200" dirty="0" err="1">
                <a:solidFill>
                  <a:prstClr val="black"/>
                </a:solidFill>
                <a:latin typeface="Cambria" panose="02040503050406030204" pitchFamily="18" charset="0"/>
                <a:ea typeface="Cambria" panose="02040503050406030204" pitchFamily="18" charset="0"/>
              </a:rPr>
              <a:t>Hiểu</a:t>
            </a:r>
            <a:r>
              <a:rPr lang="en-US" sz="2000" b="1" i="1" kern="1200" dirty="0">
                <a:solidFill>
                  <a:prstClr val="black"/>
                </a:solidFill>
                <a:latin typeface="Cambria" panose="02040503050406030204" pitchFamily="18" charset="0"/>
                <a:ea typeface="Cambria" panose="02040503050406030204" pitchFamily="18" charset="0"/>
              </a:rPr>
              <a:t> </a:t>
            </a:r>
            <a:r>
              <a:rPr lang="en-US" sz="2000" b="1" i="1" kern="1200" dirty="0" err="1">
                <a:solidFill>
                  <a:prstClr val="black"/>
                </a:solidFill>
                <a:latin typeface="Cambria" panose="02040503050406030204" pitchFamily="18" charset="0"/>
                <a:ea typeface="Cambria" panose="02040503050406030204" pitchFamily="18" charset="0"/>
              </a:rPr>
              <a:t>lòng</a:t>
            </a:r>
            <a:r>
              <a:rPr lang="en-US" sz="2000" b="1" i="1" kern="1200" dirty="0">
                <a:solidFill>
                  <a:prstClr val="black"/>
                </a:solidFill>
                <a:latin typeface="Cambria" panose="02040503050406030204" pitchFamily="18" charset="0"/>
                <a:ea typeface="Cambria" panose="02040503050406030204" pitchFamily="18" charset="0"/>
              </a:rPr>
              <a:t> </a:t>
            </a:r>
            <a:r>
              <a:rPr lang="en-US" sz="2000" b="1" i="1" kern="1200" dirty="0" err="1">
                <a:solidFill>
                  <a:prstClr val="black"/>
                </a:solidFill>
                <a:latin typeface="Cambria" panose="02040503050406030204" pitchFamily="18" charset="0"/>
                <a:ea typeface="Cambria" panose="02040503050406030204" pitchFamily="18" charset="0"/>
              </a:rPr>
              <a:t>nên</a:t>
            </a:r>
            <a:r>
              <a:rPr lang="en-US" sz="2000" b="1" i="1" kern="1200" dirty="0">
                <a:solidFill>
                  <a:prstClr val="black"/>
                </a:solidFill>
                <a:latin typeface="Cambria" panose="02040503050406030204" pitchFamily="18" charset="0"/>
                <a:ea typeface="Cambria" panose="02040503050406030204" pitchFamily="18" charset="0"/>
              </a:rPr>
              <a:t> </a:t>
            </a:r>
            <a:r>
              <a:rPr lang="en-US" sz="2000" b="1" i="1" kern="1200" dirty="0" err="1">
                <a:solidFill>
                  <a:prstClr val="black"/>
                </a:solidFill>
                <a:latin typeface="Cambria" panose="02040503050406030204" pitchFamily="18" charset="0"/>
                <a:ea typeface="Cambria" panose="02040503050406030204" pitchFamily="18" charset="0"/>
              </a:rPr>
              <a:t>thơm</a:t>
            </a:r>
            <a:r>
              <a:rPr lang="en-US" sz="2000" b="1" i="1" kern="1200" dirty="0">
                <a:solidFill>
                  <a:prstClr val="black"/>
                </a:solidFill>
                <a:latin typeface="Cambria" panose="02040503050406030204" pitchFamily="18" charset="0"/>
                <a:ea typeface="Cambria" panose="02040503050406030204" pitchFamily="18" charset="0"/>
              </a:rPr>
              <a:t> </a:t>
            </a:r>
            <a:r>
              <a:rPr lang="en-US" sz="2000" b="1" i="1" kern="1200" dirty="0" err="1">
                <a:solidFill>
                  <a:prstClr val="black"/>
                </a:solidFill>
                <a:latin typeface="Cambria" panose="02040503050406030204" pitchFamily="18" charset="0"/>
                <a:ea typeface="Cambria" panose="02040503050406030204" pitchFamily="18" charset="0"/>
              </a:rPr>
              <a:t>mãi</a:t>
            </a:r>
            <a:endParaRPr lang="vi-VN" sz="2000" b="1" i="1" kern="1200" dirty="0">
              <a:solidFill>
                <a:prstClr val="black"/>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xmlns="" id="{C16803C6-A197-41B6-B7BA-7FB1C97070E0}"/>
              </a:ext>
            </a:extLst>
          </p:cNvPr>
          <p:cNvSpPr/>
          <p:nvPr/>
        </p:nvSpPr>
        <p:spPr>
          <a:xfrm>
            <a:off x="832665" y="1433846"/>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Cambria" panose="02040503050406030204" pitchFamily="18" charset="0"/>
                <a:ea typeface="Cambria" panose="02040503050406030204" pitchFamily="18" charset="0"/>
              </a:rPr>
              <a:t>A. </a:t>
            </a:r>
            <a:r>
              <a:rPr lang="en-US" sz="2000" kern="1200" dirty="0">
                <a:solidFill>
                  <a:prstClr val="black"/>
                </a:solidFill>
                <a:latin typeface="Cambria" panose="02040503050406030204" pitchFamily="18" charset="0"/>
                <a:ea typeface="Cambria" panose="02040503050406030204" pitchFamily="18" charset="0"/>
              </a:rPr>
              <a:t>So </a:t>
            </a:r>
            <a:r>
              <a:rPr lang="en-US" sz="2000" kern="1200" dirty="0" err="1">
                <a:solidFill>
                  <a:prstClr val="black"/>
                </a:solidFill>
                <a:latin typeface="Cambria" panose="02040503050406030204" pitchFamily="18" charset="0"/>
                <a:ea typeface="Cambria" panose="02040503050406030204" pitchFamily="18" charset="0"/>
              </a:rPr>
              <a:t>sánh</a:t>
            </a:r>
            <a:endParaRPr lang="vi-VN" sz="2000" kern="1200" dirty="0">
              <a:solidFill>
                <a:prstClr val="black"/>
              </a:solidFill>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xmlns="" id="{6C629DBC-C70E-41BC-8FFE-CE3E139BA75C}"/>
              </a:ext>
            </a:extLst>
          </p:cNvPr>
          <p:cNvSpPr/>
          <p:nvPr/>
        </p:nvSpPr>
        <p:spPr>
          <a:xfrm>
            <a:off x="832665" y="2100725"/>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Cambria" panose="02040503050406030204" pitchFamily="18" charset="0"/>
                <a:ea typeface="Cambria" panose="02040503050406030204" pitchFamily="18" charset="0"/>
              </a:rPr>
              <a:t>C. </a:t>
            </a:r>
            <a:r>
              <a:rPr lang="en-US" sz="2000" kern="1200" dirty="0" err="1">
                <a:solidFill>
                  <a:prstClr val="black"/>
                </a:solidFill>
                <a:latin typeface="Cambria" panose="02040503050406030204" pitchFamily="18" charset="0"/>
                <a:ea typeface="Cambria" panose="02040503050406030204" pitchFamily="18" charset="0"/>
              </a:rPr>
              <a:t>Điệp</a:t>
            </a:r>
            <a:r>
              <a:rPr lang="en-US" sz="2000" kern="1200" dirty="0">
                <a:solidFill>
                  <a:prstClr val="black"/>
                </a:solidFill>
                <a:latin typeface="Cambria" panose="02040503050406030204" pitchFamily="18" charset="0"/>
                <a:ea typeface="Cambria" panose="02040503050406030204" pitchFamily="18" charset="0"/>
              </a:rPr>
              <a:t> </a:t>
            </a:r>
            <a:r>
              <a:rPr lang="en-US" sz="2000" kern="1200" dirty="0" err="1">
                <a:solidFill>
                  <a:prstClr val="black"/>
                </a:solidFill>
                <a:latin typeface="Cambria" panose="02040503050406030204" pitchFamily="18" charset="0"/>
                <a:ea typeface="Cambria" panose="02040503050406030204" pitchFamily="18" charset="0"/>
              </a:rPr>
              <a:t>ngữ</a:t>
            </a:r>
            <a:endParaRPr lang="vi-VN" sz="2000" kern="1200" dirty="0">
              <a:solidFill>
                <a:prstClr val="black"/>
              </a:solidFill>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xmlns="" id="{5E2B7E0E-182D-4029-8DBD-0E0B33AF7D03}"/>
              </a:ext>
            </a:extLst>
          </p:cNvPr>
          <p:cNvSpPr/>
          <p:nvPr/>
        </p:nvSpPr>
        <p:spPr>
          <a:xfrm>
            <a:off x="4597961" y="2103866"/>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kern="1200" dirty="0">
                <a:solidFill>
                  <a:prstClr val="black"/>
                </a:solidFill>
                <a:latin typeface="Cambria" panose="02040503050406030204" pitchFamily="18" charset="0"/>
                <a:ea typeface="Cambria" panose="02040503050406030204" pitchFamily="18" charset="0"/>
              </a:rPr>
              <a:t>D. </a:t>
            </a:r>
            <a:r>
              <a:rPr lang="en-US" sz="2000" kern="1200" dirty="0" err="1">
                <a:solidFill>
                  <a:prstClr val="black"/>
                </a:solidFill>
                <a:latin typeface="Cambria" panose="02040503050406030204" pitchFamily="18" charset="0"/>
                <a:ea typeface="Cambria" panose="02040503050406030204" pitchFamily="18" charset="0"/>
              </a:rPr>
              <a:t>Nói</a:t>
            </a:r>
            <a:r>
              <a:rPr lang="en-US" sz="2000" kern="1200" dirty="0">
                <a:solidFill>
                  <a:prstClr val="black"/>
                </a:solidFill>
                <a:latin typeface="Cambria" panose="02040503050406030204" pitchFamily="18" charset="0"/>
                <a:ea typeface="Cambria" panose="02040503050406030204" pitchFamily="18" charset="0"/>
              </a:rPr>
              <a:t> </a:t>
            </a:r>
            <a:r>
              <a:rPr lang="en-US" sz="2000" kern="1200" dirty="0" err="1">
                <a:solidFill>
                  <a:prstClr val="black"/>
                </a:solidFill>
                <a:latin typeface="Cambria" panose="02040503050406030204" pitchFamily="18" charset="0"/>
                <a:ea typeface="Cambria" panose="02040503050406030204" pitchFamily="18" charset="0"/>
              </a:rPr>
              <a:t>giảm</a:t>
            </a:r>
            <a:r>
              <a:rPr lang="en-US" sz="2000" kern="1200" dirty="0">
                <a:solidFill>
                  <a:prstClr val="black"/>
                </a:solidFill>
                <a:latin typeface="Cambria" panose="02040503050406030204" pitchFamily="18" charset="0"/>
                <a:ea typeface="Cambria" panose="02040503050406030204" pitchFamily="18" charset="0"/>
              </a:rPr>
              <a:t> </a:t>
            </a:r>
            <a:r>
              <a:rPr lang="en-US" sz="2000" kern="1200" dirty="0" err="1">
                <a:solidFill>
                  <a:prstClr val="black"/>
                </a:solidFill>
                <a:latin typeface="Cambria" panose="02040503050406030204" pitchFamily="18" charset="0"/>
                <a:ea typeface="Cambria" panose="02040503050406030204" pitchFamily="18" charset="0"/>
              </a:rPr>
              <a:t>nói</a:t>
            </a:r>
            <a:r>
              <a:rPr lang="en-US" sz="2000" kern="1200" dirty="0">
                <a:solidFill>
                  <a:prstClr val="black"/>
                </a:solidFill>
                <a:latin typeface="Cambria" panose="02040503050406030204" pitchFamily="18" charset="0"/>
                <a:ea typeface="Cambria" panose="02040503050406030204" pitchFamily="18" charset="0"/>
              </a:rPr>
              <a:t> </a:t>
            </a:r>
            <a:r>
              <a:rPr lang="en-US" sz="2000" kern="1200" dirty="0" err="1">
                <a:solidFill>
                  <a:prstClr val="black"/>
                </a:solidFill>
                <a:latin typeface="Cambria" panose="02040503050406030204" pitchFamily="18" charset="0"/>
                <a:ea typeface="Cambria" panose="02040503050406030204" pitchFamily="18" charset="0"/>
              </a:rPr>
              <a:t>tránh</a:t>
            </a:r>
            <a:endParaRPr lang="vi-VN" sz="2000" kern="12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anim calcmode="lin" valueType="num">
                                      <p:cBhvr>
                                        <p:cTn id="47" dur="500" fill="hold"/>
                                        <p:tgtEl>
                                          <p:spTgt spid="17"/>
                                        </p:tgtEl>
                                        <p:attrNameLst>
                                          <p:attrName>ppt_x</p:attrName>
                                        </p:attrNameLst>
                                      </p:cBhvr>
                                      <p:tavLst>
                                        <p:tav tm="0">
                                          <p:val>
                                            <p:strVal val="#ppt_x"/>
                                          </p:val>
                                        </p:tav>
                                        <p:tav tm="100000">
                                          <p:val>
                                            <p:strVal val="#ppt_x"/>
                                          </p:val>
                                        </p:tav>
                                      </p:tavLst>
                                    </p:anim>
                                    <p:anim calcmode="lin" valueType="num">
                                      <p:cBhvr>
                                        <p:cTn id="48" dur="5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5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anim calcmode="lin" valueType="num">
                                      <p:cBhvr>
                                        <p:cTn id="52" dur="500" fill="hold"/>
                                        <p:tgtEl>
                                          <p:spTgt spid="19"/>
                                        </p:tgtEl>
                                        <p:attrNameLst>
                                          <p:attrName>ppt_x</p:attrName>
                                        </p:attrNameLst>
                                      </p:cBhvr>
                                      <p:tavLst>
                                        <p:tav tm="0">
                                          <p:val>
                                            <p:strVal val="#ppt_x"/>
                                          </p:val>
                                        </p:tav>
                                        <p:tav tm="100000">
                                          <p:val>
                                            <p:strVal val="#ppt_x"/>
                                          </p:val>
                                        </p:tav>
                                      </p:tavLst>
                                    </p:anim>
                                    <p:anim calcmode="lin" valueType="num">
                                      <p:cBhvr>
                                        <p:cTn id="53" dur="5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15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anim calcmode="lin" valueType="num">
                                      <p:cBhvr>
                                        <p:cTn id="57" dur="500" fill="hold"/>
                                        <p:tgtEl>
                                          <p:spTgt spid="20"/>
                                        </p:tgtEl>
                                        <p:attrNameLst>
                                          <p:attrName>ppt_x</p:attrName>
                                        </p:attrNameLst>
                                      </p:cBhvr>
                                      <p:tavLst>
                                        <p:tav tm="0">
                                          <p:val>
                                            <p:strVal val="#ppt_x"/>
                                          </p:val>
                                        </p:tav>
                                        <p:tav tm="100000">
                                          <p:val>
                                            <p:strVal val="#ppt_x"/>
                                          </p:val>
                                        </p:tav>
                                      </p:tavLst>
                                    </p:anim>
                                    <p:anim calcmode="lin" valueType="num">
                                      <p:cBhvr>
                                        <p:cTn id="58" dur="500" fill="hold"/>
                                        <p:tgtEl>
                                          <p:spTgt spid="2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20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anim calcmode="lin" valueType="num">
                                      <p:cBhvr>
                                        <p:cTn id="62" dur="500" fill="hold"/>
                                        <p:tgtEl>
                                          <p:spTgt spid="21"/>
                                        </p:tgtEl>
                                        <p:attrNameLst>
                                          <p:attrName>ppt_x</p:attrName>
                                        </p:attrNameLst>
                                      </p:cBhvr>
                                      <p:tavLst>
                                        <p:tav tm="0">
                                          <p:val>
                                            <p:strVal val="#ppt_x"/>
                                          </p:val>
                                        </p:tav>
                                        <p:tav tm="100000">
                                          <p:val>
                                            <p:strVal val="#ppt_x"/>
                                          </p:val>
                                        </p:tav>
                                      </p:tavLst>
                                    </p:anim>
                                    <p:anim calcmode="lin" valueType="num">
                                      <p:cBhvr>
                                        <p:cTn id="6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6"/>
                                        </p:tgtEl>
                                        <p:attrNameLst>
                                          <p:attrName>fillcolor</p:attrName>
                                        </p:attrNameLst>
                                      </p:cBhvr>
                                      <p:to>
                                        <a:srgbClr val="FFF2CC"/>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26"/>
                                        </p:tgtEl>
                                        <p:attrNameLst>
                                          <p:attrName>fillcolor</p:attrName>
                                        </p:attrNameLst>
                                      </p:cBhvr>
                                      <p:to>
                                        <a:srgbClr val="FFFF00"/>
                                      </p:to>
                                    </p:animClr>
                                    <p:set>
                                      <p:cBhvr>
                                        <p:cTn id="77" dur="250" fill="hold"/>
                                        <p:tgtEl>
                                          <p:spTgt spid="26"/>
                                        </p:tgtEl>
                                        <p:attrNameLst>
                                          <p:attrName>fill.type</p:attrName>
                                        </p:attrNameLst>
                                      </p:cBhvr>
                                      <p:to>
                                        <p:strVal val="solid"/>
                                      </p:to>
                                    </p:set>
                                    <p:set>
                                      <p:cBhvr>
                                        <p:cTn id="7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2"/>
                                        </p:tgtEl>
                                        <p:attrNameLst>
                                          <p:attrName>fillcolor</p:attrName>
                                        </p:attrNameLst>
                                      </p:cBhvr>
                                      <p:to>
                                        <a:srgbClr val="FFF2CC"/>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par>
                                <p:cTn id="90" presetID="1" presetClass="emph" presetSubtype="2" fill="hold" nodeType="withEffect">
                                  <p:stCondLst>
                                    <p:cond delay="1000"/>
                                  </p:stCondLst>
                                  <p:childTnLst>
                                    <p:animClr clrSpc="rgb" dir="cw">
                                      <p:cBhvr>
                                        <p:cTn id="91" dur="250" fill="hold"/>
                                        <p:tgtEl>
                                          <p:spTgt spid="42"/>
                                        </p:tgtEl>
                                        <p:attrNameLst>
                                          <p:attrName>fillcolor</p:attrName>
                                        </p:attrNameLst>
                                      </p:cBhvr>
                                      <p:to>
                                        <a:srgbClr val="00B050"/>
                                      </p:to>
                                    </p:animClr>
                                    <p:set>
                                      <p:cBhvr>
                                        <p:cTn id="92" dur="250" fill="hold"/>
                                        <p:tgtEl>
                                          <p:spTgt spid="42"/>
                                        </p:tgtEl>
                                        <p:attrNameLst>
                                          <p:attrName>fill.type</p:attrName>
                                        </p:attrNameLst>
                                      </p:cBhvr>
                                      <p:to>
                                        <p:strVal val="solid"/>
                                      </p:to>
                                    </p:set>
                                    <p:set>
                                      <p:cBhvr>
                                        <p:cTn id="9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3"/>
                                        </p:tgtEl>
                                        <p:attrNameLst>
                                          <p:attrName>fillcolor</p:attrName>
                                        </p:attrNameLst>
                                      </p:cBhvr>
                                      <p:to>
                                        <a:srgbClr val="FFF2CC"/>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51"/>
                                        </p:tgtEl>
                                        <p:attrNameLst>
                                          <p:attrName>style.visibility</p:attrName>
                                        </p:attrNameLst>
                                      </p:cBhvr>
                                      <p:to>
                                        <p:strVal val="visible"/>
                                      </p:to>
                                    </p:set>
                                    <p:anim calcmode="lin" valueType="num">
                                      <p:cBhvr>
                                        <p:cTn id="103" dur="250" fill="hold"/>
                                        <p:tgtEl>
                                          <p:spTgt spid="51"/>
                                        </p:tgtEl>
                                        <p:attrNameLst>
                                          <p:attrName>ppt_w</p:attrName>
                                        </p:attrNameLst>
                                      </p:cBhvr>
                                      <p:tavLst>
                                        <p:tav tm="0">
                                          <p:val>
                                            <p:strVal val="4*#ppt_w"/>
                                          </p:val>
                                        </p:tav>
                                        <p:tav tm="100000">
                                          <p:val>
                                            <p:strVal val="#ppt_w"/>
                                          </p:val>
                                        </p:tav>
                                      </p:tavLst>
                                    </p:anim>
                                    <p:anim calcmode="lin" valueType="num">
                                      <p:cBhvr>
                                        <p:cTn id="10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3"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3"/>
                                        </p:tgtEl>
                                        <p:attrNameLst>
                                          <p:attrName>fillcolor</p:attrName>
                                        </p:attrNameLst>
                                      </p:cBhvr>
                                      <p:to>
                                        <a:srgbClr val="FFFF00"/>
                                      </p:to>
                                    </p:animClr>
                                    <p:set>
                                      <p:cBhvr>
                                        <p:cTn id="107" dur="250" fill="hold"/>
                                        <p:tgtEl>
                                          <p:spTgt spid="43"/>
                                        </p:tgtEl>
                                        <p:attrNameLst>
                                          <p:attrName>fill.type</p:attrName>
                                        </p:attrNameLst>
                                      </p:cBhvr>
                                      <p:to>
                                        <p:strVal val="solid"/>
                                      </p:to>
                                    </p:set>
                                    <p:set>
                                      <p:cBhvr>
                                        <p:cTn id="10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9" restart="whenNotActive" fill="hold" evtFilter="cancelBubble" nodeType="interactiveSeq">
                <p:stCondLst>
                  <p:cond evt="onClick" delay="0">
                    <p:tgtEl>
                      <p:spTgt spid="44"/>
                    </p:tgtEl>
                  </p:cond>
                </p:stCondLst>
                <p:endSync evt="end" delay="0">
                  <p:rtn val="all"/>
                </p:endSync>
                <p:childTnLst>
                  <p:par>
                    <p:cTn id="110" fill="hold">
                      <p:stCondLst>
                        <p:cond delay="0"/>
                      </p:stCondLst>
                      <p:childTnLst>
                        <p:par>
                          <p:cTn id="111" fill="hold">
                            <p:stCondLst>
                              <p:cond delay="0"/>
                            </p:stCondLst>
                            <p:childTnLst>
                              <p:par>
                                <p:cTn id="112" presetID="1" presetClass="emph" presetSubtype="2" fill="hold" nodeType="clickEffect">
                                  <p:stCondLst>
                                    <p:cond delay="0"/>
                                  </p:stCondLst>
                                  <p:childTnLst>
                                    <p:animClr clrSpc="rgb" dir="cw">
                                      <p:cBhvr>
                                        <p:cTn id="113" dur="250" fill="hold"/>
                                        <p:tgtEl>
                                          <p:spTgt spid="44"/>
                                        </p:tgtEl>
                                        <p:attrNameLst>
                                          <p:attrName>fillcolor</p:attrName>
                                        </p:attrNameLst>
                                      </p:cBhvr>
                                      <p:to>
                                        <a:srgbClr val="FFF2CC"/>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par>
                                <p:cTn id="116" presetID="23" presetClass="entr" presetSubtype="32" fill="hold" nodeType="withEffect">
                                  <p:stCondLst>
                                    <p:cond delay="1000"/>
                                  </p:stCondLst>
                                  <p:childTnLst>
                                    <p:set>
                                      <p:cBhvr>
                                        <p:cTn id="117" dur="1" fill="hold">
                                          <p:stCondLst>
                                            <p:cond delay="0"/>
                                          </p:stCondLst>
                                        </p:cTn>
                                        <p:tgtEl>
                                          <p:spTgt spid="49"/>
                                        </p:tgtEl>
                                        <p:attrNameLst>
                                          <p:attrName>style.visibility</p:attrName>
                                        </p:attrNameLst>
                                      </p:cBhvr>
                                      <p:to>
                                        <p:strVal val="visible"/>
                                      </p:to>
                                    </p:set>
                                    <p:anim calcmode="lin" valueType="num">
                                      <p:cBhvr>
                                        <p:cTn id="118" dur="250" fill="hold"/>
                                        <p:tgtEl>
                                          <p:spTgt spid="49"/>
                                        </p:tgtEl>
                                        <p:attrNameLst>
                                          <p:attrName>ppt_w</p:attrName>
                                        </p:attrNameLst>
                                      </p:cBhvr>
                                      <p:tavLst>
                                        <p:tav tm="0">
                                          <p:val>
                                            <p:strVal val="4*#ppt_w"/>
                                          </p:val>
                                        </p:tav>
                                        <p:tav tm="100000">
                                          <p:val>
                                            <p:strVal val="#ppt_w"/>
                                          </p:val>
                                        </p:tav>
                                      </p:tavLst>
                                    </p:anim>
                                    <p:anim calcmode="lin" valueType="num">
                                      <p:cBhvr>
                                        <p:cTn id="11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6"/>
                                            </p:cond>
                                          </p:stCondLst>
                                          <p:endCondLst>
                                            <p:cond evt="onStopAudio" delay="0">
                                              <p:tgtEl>
                                                <p:sldTgt/>
                                              </p:tgtEl>
                                            </p:cond>
                                          </p:endCondLst>
                                        </p:cTn>
                                        <p:tgtEl>
                                          <p:sndTgt r:embed="rId3" name="Wrong Buzzer.wav"/>
                                        </p:tgtEl>
                                      </p:cMediaNode>
                                    </p:audio>
                                  </p:subTnLst>
                                </p:cTn>
                              </p:par>
                              <p:par>
                                <p:cTn id="120" presetID="1" presetClass="emph" presetSubtype="2" fill="hold" nodeType="withEffect">
                                  <p:stCondLst>
                                    <p:cond delay="1000"/>
                                  </p:stCondLst>
                                  <p:childTnLst>
                                    <p:animClr clrSpc="rgb" dir="cw">
                                      <p:cBhvr>
                                        <p:cTn id="121" dur="250" fill="hold"/>
                                        <p:tgtEl>
                                          <p:spTgt spid="44"/>
                                        </p:tgtEl>
                                        <p:attrNameLst>
                                          <p:attrName>fillcolor</p:attrName>
                                        </p:attrNameLst>
                                      </p:cBhvr>
                                      <p:to>
                                        <a:srgbClr val="FFFF00"/>
                                      </p:to>
                                    </p:animClr>
                                    <p:set>
                                      <p:cBhvr>
                                        <p:cTn id="122" dur="250" fill="hold"/>
                                        <p:tgtEl>
                                          <p:spTgt spid="44"/>
                                        </p:tgtEl>
                                        <p:attrNameLst>
                                          <p:attrName>fill.type</p:attrName>
                                        </p:attrNameLst>
                                      </p:cBhvr>
                                      <p:to>
                                        <p:strVal val="solid"/>
                                      </p:to>
                                    </p:set>
                                    <p:set>
                                      <p:cBhvr>
                                        <p:cTn id="12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24" restart="whenNotActive" fill="hold" evtFilter="cancelBubble" nodeType="interactiveSeq">
                <p:stCondLst>
                  <p:cond evt="onClick" delay="0">
                    <p:tgtEl>
                      <p:spTgt spid="19"/>
                    </p:tgtEl>
                  </p:cond>
                </p:stCondLst>
                <p:endSync evt="end" delay="0">
                  <p:rtn val="all"/>
                </p:endSync>
                <p:childTnLst>
                  <p:par>
                    <p:cTn id="125" fill="hold">
                      <p:stCondLst>
                        <p:cond delay="0"/>
                      </p:stCondLst>
                      <p:childTnLst>
                        <p:par>
                          <p:cTn id="126" fill="hold">
                            <p:stCondLst>
                              <p:cond delay="0"/>
                            </p:stCondLst>
                            <p:childTnLst>
                              <p:par>
                                <p:cTn id="127" presetID="1" presetClass="emph" presetSubtype="2" fill="hold" nodeType="clickEffect">
                                  <p:stCondLst>
                                    <p:cond delay="0"/>
                                  </p:stCondLst>
                                  <p:childTnLst>
                                    <p:animClr clrSpc="rgb" dir="cw">
                                      <p:cBhvr>
                                        <p:cTn id="128" dur="250" fill="hold"/>
                                        <p:tgtEl>
                                          <p:spTgt spid="19"/>
                                        </p:tgtEl>
                                        <p:attrNameLst>
                                          <p:attrName>fillcolor</p:attrName>
                                        </p:attrNameLst>
                                      </p:cBhvr>
                                      <p:to>
                                        <a:srgbClr val="FFF2CC"/>
                                      </p:to>
                                    </p:animClr>
                                    <p:set>
                                      <p:cBhvr>
                                        <p:cTn id="129" dur="250" fill="hold"/>
                                        <p:tgtEl>
                                          <p:spTgt spid="19"/>
                                        </p:tgtEl>
                                        <p:attrNameLst>
                                          <p:attrName>fill.type</p:attrName>
                                        </p:attrNameLst>
                                      </p:cBhvr>
                                      <p:to>
                                        <p:strVal val="solid"/>
                                      </p:to>
                                    </p:set>
                                    <p:set>
                                      <p:cBhvr>
                                        <p:cTn id="130" dur="250" fill="hold"/>
                                        <p:tgtEl>
                                          <p:spTgt spid="19"/>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2" name="click.wav"/>
                                        </p:tgtEl>
                                      </p:cMediaNode>
                                    </p:audio>
                                  </p:subTnLst>
                                </p:cTn>
                              </p:par>
                              <p:par>
                                <p:cTn id="131" presetID="1" presetClass="emph" presetSubtype="2" fill="hold" nodeType="withEffect">
                                  <p:stCondLst>
                                    <p:cond delay="1000"/>
                                  </p:stCondLst>
                                  <p:childTnLst>
                                    <p:animClr clrSpc="rgb" dir="cw">
                                      <p:cBhvr>
                                        <p:cTn id="132" dur="250" fill="hold"/>
                                        <p:tgtEl>
                                          <p:spTgt spid="19"/>
                                        </p:tgtEl>
                                        <p:attrNameLst>
                                          <p:attrName>fillcolor</p:attrName>
                                        </p:attrNameLst>
                                      </p:cBhvr>
                                      <p:to>
                                        <a:srgbClr val="FFFF00"/>
                                      </p:to>
                                    </p:animClr>
                                    <p:set>
                                      <p:cBhvr>
                                        <p:cTn id="133" dur="250" fill="hold"/>
                                        <p:tgtEl>
                                          <p:spTgt spid="19"/>
                                        </p:tgtEl>
                                        <p:attrNameLst>
                                          <p:attrName>fill.type</p:attrName>
                                        </p:attrNameLst>
                                      </p:cBhvr>
                                      <p:to>
                                        <p:strVal val="solid"/>
                                      </p:to>
                                    </p:set>
                                    <p:set>
                                      <p:cBhvr>
                                        <p:cTn id="13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35" restart="whenNotActive" fill="hold" evtFilter="cancelBubble" nodeType="interactiveSeq">
                <p:stCondLst>
                  <p:cond evt="onClick" delay="0">
                    <p:tgtEl>
                      <p:spTgt spid="20"/>
                    </p:tgtEl>
                  </p:cond>
                </p:stCondLst>
                <p:endSync evt="end" delay="0">
                  <p:rtn val="all"/>
                </p:endSync>
                <p:childTnLst>
                  <p:par>
                    <p:cTn id="136" fill="hold">
                      <p:stCondLst>
                        <p:cond delay="0"/>
                      </p:stCondLst>
                      <p:childTnLst>
                        <p:par>
                          <p:cTn id="137" fill="hold">
                            <p:stCondLst>
                              <p:cond delay="0"/>
                            </p:stCondLst>
                            <p:childTnLst>
                              <p:par>
                                <p:cTn id="138" presetID="1" presetClass="emph" presetSubtype="2" fill="hold" nodeType="clickEffect">
                                  <p:stCondLst>
                                    <p:cond delay="0"/>
                                  </p:stCondLst>
                                  <p:childTnLst>
                                    <p:animClr clrSpc="rgb" dir="cw">
                                      <p:cBhvr>
                                        <p:cTn id="139" dur="250" fill="hold"/>
                                        <p:tgtEl>
                                          <p:spTgt spid="20"/>
                                        </p:tgtEl>
                                        <p:attrNameLst>
                                          <p:attrName>fillcolor</p:attrName>
                                        </p:attrNameLst>
                                      </p:cBhvr>
                                      <p:to>
                                        <a:srgbClr val="FFF2CC"/>
                                      </p:to>
                                    </p:animClr>
                                    <p:set>
                                      <p:cBhvr>
                                        <p:cTn id="140" dur="250" fill="hold"/>
                                        <p:tgtEl>
                                          <p:spTgt spid="20"/>
                                        </p:tgtEl>
                                        <p:attrNameLst>
                                          <p:attrName>fill.type</p:attrName>
                                        </p:attrNameLst>
                                      </p:cBhvr>
                                      <p:to>
                                        <p:strVal val="solid"/>
                                      </p:to>
                                    </p:set>
                                    <p:set>
                                      <p:cBhvr>
                                        <p:cTn id="141" dur="250" fill="hold"/>
                                        <p:tgtEl>
                                          <p:spTgt spid="20"/>
                                        </p:tgtEl>
                                        <p:attrNameLst>
                                          <p:attrName>fill.on</p:attrName>
                                        </p:attrNameLst>
                                      </p:cBhvr>
                                      <p:to>
                                        <p:strVal val="tru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par>
                                <p:cTn id="142" presetID="1" presetClass="emph" presetSubtype="2" fill="hold" nodeType="withEffect">
                                  <p:stCondLst>
                                    <p:cond delay="1000"/>
                                  </p:stCondLst>
                                  <p:childTnLst>
                                    <p:animClr clrSpc="rgb" dir="cw">
                                      <p:cBhvr>
                                        <p:cTn id="143" dur="250" fill="hold"/>
                                        <p:tgtEl>
                                          <p:spTgt spid="20"/>
                                        </p:tgtEl>
                                        <p:attrNameLst>
                                          <p:attrName>fillcolor</p:attrName>
                                        </p:attrNameLst>
                                      </p:cBhvr>
                                      <p:to>
                                        <a:srgbClr val="FFFF00"/>
                                      </p:to>
                                    </p:animClr>
                                    <p:set>
                                      <p:cBhvr>
                                        <p:cTn id="144" dur="250" fill="hold"/>
                                        <p:tgtEl>
                                          <p:spTgt spid="20"/>
                                        </p:tgtEl>
                                        <p:attrNameLst>
                                          <p:attrName>fill.type</p:attrName>
                                        </p:attrNameLst>
                                      </p:cBhvr>
                                      <p:to>
                                        <p:strVal val="solid"/>
                                      </p:to>
                                    </p:set>
                                    <p:set>
                                      <p:cBhvr>
                                        <p:cTn id="145"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46" restart="whenNotActive" fill="hold" evtFilter="cancelBubble" nodeType="interactiveSeq">
                <p:stCondLst>
                  <p:cond evt="onClick" delay="0">
                    <p:tgtEl>
                      <p:spTgt spid="21"/>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50" fill="hold"/>
                                        <p:tgtEl>
                                          <p:spTgt spid="21"/>
                                        </p:tgtEl>
                                        <p:attrNameLst>
                                          <p:attrName>fillcolor</p:attrName>
                                        </p:attrNameLst>
                                      </p:cBhvr>
                                      <p:to>
                                        <a:srgbClr val="FFF2CC"/>
                                      </p:to>
                                    </p:animClr>
                                    <p:set>
                                      <p:cBhvr>
                                        <p:cTn id="151" dur="250" fill="hold"/>
                                        <p:tgtEl>
                                          <p:spTgt spid="21"/>
                                        </p:tgtEl>
                                        <p:attrNameLst>
                                          <p:attrName>fill.type</p:attrName>
                                        </p:attrNameLst>
                                      </p:cBhvr>
                                      <p:to>
                                        <p:strVal val="solid"/>
                                      </p:to>
                                    </p:set>
                                    <p:set>
                                      <p:cBhvr>
                                        <p:cTn id="152" dur="250" fill="hold"/>
                                        <p:tgtEl>
                                          <p:spTgt spid="21"/>
                                        </p:tgtEl>
                                        <p:attrNameLst>
                                          <p:attrName>fill.on</p:attrName>
                                        </p:attrNameLst>
                                      </p:cBhvr>
                                      <p:to>
                                        <p:strVal val="true"/>
                                      </p:to>
                                    </p:set>
                                  </p:childTnLst>
                                  <p:subTnLst>
                                    <p:audio>
                                      <p:cMediaNode>
                                        <p:cTn display="0" masterRel="sameClick">
                                          <p:stCondLst>
                                            <p:cond evt="begin" delay="0">
                                              <p:tn val="149"/>
                                            </p:cond>
                                          </p:stCondLst>
                                          <p:endCondLst>
                                            <p:cond evt="onStopAudio" delay="0">
                                              <p:tgtEl>
                                                <p:sldTgt/>
                                              </p:tgtEl>
                                            </p:cond>
                                          </p:endCondLst>
                                        </p:cTn>
                                        <p:tgtEl>
                                          <p:sndTgt r:embed="rId2" name="click.wav"/>
                                        </p:tgtEl>
                                      </p:cMediaNode>
                                    </p:audio>
                                  </p:subTnLst>
                                </p:cTn>
                              </p:par>
                              <p:par>
                                <p:cTn id="153" presetID="1" presetClass="emph" presetSubtype="2" fill="hold" nodeType="withEffect">
                                  <p:stCondLst>
                                    <p:cond delay="1000"/>
                                  </p:stCondLst>
                                  <p:childTnLst>
                                    <p:animClr clrSpc="rgb" dir="cw">
                                      <p:cBhvr>
                                        <p:cTn id="154" dur="250" fill="hold"/>
                                        <p:tgtEl>
                                          <p:spTgt spid="21"/>
                                        </p:tgtEl>
                                        <p:attrNameLst>
                                          <p:attrName>fillcolor</p:attrName>
                                        </p:attrNameLst>
                                      </p:cBhvr>
                                      <p:to>
                                        <a:srgbClr val="FFFF00"/>
                                      </p:to>
                                    </p:animClr>
                                    <p:set>
                                      <p:cBhvr>
                                        <p:cTn id="155" dur="250" fill="hold"/>
                                        <p:tgtEl>
                                          <p:spTgt spid="21"/>
                                        </p:tgtEl>
                                        <p:attrNameLst>
                                          <p:attrName>fill.type</p:attrName>
                                        </p:attrNameLst>
                                      </p:cBhvr>
                                      <p:to>
                                        <p:strVal val="solid"/>
                                      </p:to>
                                    </p:set>
                                    <p:set>
                                      <p:cBhvr>
                                        <p:cTn id="156"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43" grpId="0" animBg="1"/>
      <p:bldP spid="44" grpId="0" animBg="1"/>
      <p:bldP spid="17"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err="1">
                <a:solidFill>
                  <a:prstClr val="black"/>
                </a:solidFill>
                <a:latin typeface="Cambria" panose="02040503050406030204" pitchFamily="18" charset="0"/>
                <a:ea typeface="Cambria" panose="02040503050406030204" pitchFamily="18" charset="0"/>
              </a:rPr>
              <a:t>Câu</a:t>
            </a:r>
            <a:r>
              <a:rPr lang="en-US" sz="1800" b="1" kern="1200" dirty="0">
                <a:solidFill>
                  <a:prstClr val="black"/>
                </a:solidFill>
                <a:latin typeface="Cambria" panose="02040503050406030204" pitchFamily="18" charset="0"/>
                <a:ea typeface="Cambria" panose="02040503050406030204" pitchFamily="18" charset="0"/>
              </a:rPr>
              <a:t> 6: </a:t>
            </a:r>
            <a:r>
              <a:rPr lang="en-US" sz="1800" b="1" kern="1200" dirty="0" err="1">
                <a:solidFill>
                  <a:prstClr val="black"/>
                </a:solidFill>
                <a:latin typeface="Cambria" panose="02040503050406030204" pitchFamily="18" charset="0"/>
                <a:ea typeface="Cambria" panose="02040503050406030204" pitchFamily="18" charset="0"/>
              </a:rPr>
              <a:t>Đáp</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án</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nào</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sau</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đây</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là</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nghĩa</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gốc</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của</a:t>
            </a:r>
            <a:r>
              <a:rPr lang="en-US" sz="1800" b="1" kern="1200" dirty="0">
                <a:solidFill>
                  <a:prstClr val="black"/>
                </a:solidFill>
                <a:latin typeface="Cambria" panose="02040503050406030204" pitchFamily="18" charset="0"/>
                <a:ea typeface="Cambria" panose="02040503050406030204" pitchFamily="18" charset="0"/>
              </a:rPr>
              <a:t> </a:t>
            </a:r>
            <a:r>
              <a:rPr lang="en-US" sz="1800" b="1" kern="1200" dirty="0" err="1">
                <a:solidFill>
                  <a:prstClr val="black"/>
                </a:solidFill>
                <a:latin typeface="Cambria" panose="02040503050406030204" pitchFamily="18" charset="0"/>
                <a:ea typeface="Cambria" panose="02040503050406030204" pitchFamily="18" charset="0"/>
              </a:rPr>
              <a:t>từ</a:t>
            </a:r>
            <a:r>
              <a:rPr lang="en-US" sz="1800" b="1" kern="1200" dirty="0">
                <a:solidFill>
                  <a:prstClr val="black"/>
                </a:solidFill>
                <a:latin typeface="Cambria" panose="02040503050406030204" pitchFamily="18" charset="0"/>
                <a:ea typeface="Cambria" panose="02040503050406030204" pitchFamily="18" charset="0"/>
              </a:rPr>
              <a:t> </a:t>
            </a:r>
            <a:r>
              <a:rPr lang="en-US" sz="1800" b="1" i="1" kern="1200" dirty="0" err="1">
                <a:solidFill>
                  <a:prstClr val="black"/>
                </a:solidFill>
                <a:latin typeface="Cambria" panose="02040503050406030204" pitchFamily="18" charset="0"/>
                <a:ea typeface="Cambria" panose="02040503050406030204" pitchFamily="18" charset="0"/>
              </a:rPr>
              <a:t>mùa</a:t>
            </a:r>
            <a:r>
              <a:rPr lang="en-US" sz="1800" b="1" i="1" kern="1200" dirty="0">
                <a:solidFill>
                  <a:prstClr val="black"/>
                </a:solidFill>
                <a:latin typeface="Cambria" panose="02040503050406030204" pitchFamily="18" charset="0"/>
                <a:ea typeface="Cambria" panose="02040503050406030204" pitchFamily="18" charset="0"/>
              </a:rPr>
              <a:t> </a:t>
            </a:r>
            <a:r>
              <a:rPr lang="en-US" sz="1800" b="1" i="1" kern="1200" dirty="0" err="1">
                <a:solidFill>
                  <a:prstClr val="black"/>
                </a:solidFill>
                <a:latin typeface="Cambria" panose="02040503050406030204" pitchFamily="18" charset="0"/>
                <a:ea typeface="Cambria" panose="02040503050406030204" pitchFamily="18" charset="0"/>
              </a:rPr>
              <a:t>xuân</a:t>
            </a:r>
            <a:r>
              <a:rPr lang="en-US" sz="1800" b="1" i="1" kern="1200" dirty="0">
                <a:solidFill>
                  <a:prstClr val="black"/>
                </a:solidFill>
                <a:latin typeface="Cambria" panose="02040503050406030204" pitchFamily="18" charset="0"/>
                <a:ea typeface="Cambria" panose="02040503050406030204" pitchFamily="18" charset="0"/>
              </a:rPr>
              <a:t>?</a:t>
            </a:r>
            <a:endParaRPr lang="vi-VN" sz="1800" b="1" kern="1200" dirty="0">
              <a:solidFill>
                <a:prstClr val="black"/>
              </a:solidFill>
              <a:latin typeface="Cambria" panose="02040503050406030204" pitchFamily="18" charset="0"/>
              <a:ea typeface="Cambria" panose="02040503050406030204" pitchFamily="18" charset="0"/>
            </a:endParaRPr>
          </a:p>
        </p:txBody>
      </p:sp>
      <p:sp>
        <p:nvSpPr>
          <p:cNvPr id="26" name="Rectangle 25"/>
          <p:cNvSpPr/>
          <p:nvPr/>
        </p:nvSpPr>
        <p:spPr>
          <a:xfrm>
            <a:off x="832665" y="1462010"/>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Cambria" panose="02040503050406030204" pitchFamily="18" charset="0"/>
                <a:ea typeface="Cambria" panose="02040503050406030204" pitchFamily="18" charset="0"/>
              </a:rPr>
              <a:t>A. </a:t>
            </a:r>
            <a:r>
              <a:rPr lang="en-US" sz="1800" kern="1200" dirty="0" err="1">
                <a:solidFill>
                  <a:prstClr val="black"/>
                </a:solidFill>
                <a:latin typeface="Cambria" panose="02040503050406030204" pitchFamily="18" charset="0"/>
                <a:ea typeface="Cambria" panose="02040503050406030204" pitchFamily="18" charset="0"/>
              </a:rPr>
              <a:t>Số</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tuổi</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của</a:t>
            </a:r>
            <a:r>
              <a:rPr lang="en-US" sz="1800" kern="1200" dirty="0">
                <a:solidFill>
                  <a:prstClr val="black"/>
                </a:solidFill>
                <a:latin typeface="Cambria" panose="02040503050406030204" pitchFamily="18" charset="0"/>
                <a:ea typeface="Cambria" panose="02040503050406030204" pitchFamily="18" charset="0"/>
              </a:rPr>
              <a:t> con </a:t>
            </a:r>
            <a:r>
              <a:rPr lang="en-US" sz="1800" kern="1200" dirty="0" err="1">
                <a:solidFill>
                  <a:prstClr val="black"/>
                </a:solidFill>
                <a:latin typeface="Cambria" panose="02040503050406030204" pitchFamily="18" charset="0"/>
                <a:ea typeface="Cambria" panose="02040503050406030204" pitchFamily="18" charset="0"/>
              </a:rPr>
              <a:t>người</a:t>
            </a:r>
            <a:r>
              <a:rPr lang="en-US" sz="1800" kern="1200" dirty="0">
                <a:solidFill>
                  <a:prstClr val="black"/>
                </a:solidFill>
                <a:latin typeface="Cambria" panose="02040503050406030204" pitchFamily="18" charset="0"/>
                <a:ea typeface="Cambria" panose="02040503050406030204" pitchFamily="18" charset="0"/>
              </a:rPr>
              <a:t>.</a:t>
            </a:r>
            <a:endParaRPr lang="vi-VN" sz="1800" kern="1200" dirty="0">
              <a:solidFill>
                <a:prstClr val="black"/>
              </a:solidFill>
              <a:latin typeface="Cambria" panose="02040503050406030204" pitchFamily="18" charset="0"/>
              <a:ea typeface="Cambria" panose="020405030504060302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100" kern="1200">
              <a:solidFill>
                <a:prstClr val="white"/>
              </a:solidFill>
              <a:latin typeface="Cambria" panose="02040503050406030204" pitchFamily="18" charset="0"/>
              <a:ea typeface="Cambria" panose="02040503050406030204"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100" kern="1200">
              <a:solidFill>
                <a:prstClr val="white"/>
              </a:solidFill>
              <a:latin typeface="Cambria" panose="02040503050406030204" pitchFamily="18" charset="0"/>
              <a:ea typeface="Cambria" panose="02040503050406030204" pitchFamily="18" charset="0"/>
            </a:endParaRPr>
          </a:p>
        </p:txBody>
      </p:sp>
      <p:sp>
        <p:nvSpPr>
          <p:cNvPr id="42" name="Rectangle 41"/>
          <p:cNvSpPr/>
          <p:nvPr/>
        </p:nvSpPr>
        <p:spPr>
          <a:xfrm>
            <a:off x="4597961" y="1465151"/>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Cambria" panose="02040503050406030204" pitchFamily="18" charset="0"/>
                <a:ea typeface="Cambria" panose="02040503050406030204" pitchFamily="18" charset="0"/>
              </a:rPr>
              <a:t>B.</a:t>
            </a:r>
            <a:r>
              <a:rPr lang="en-US" sz="1800" kern="1200" dirty="0" err="1">
                <a:solidFill>
                  <a:prstClr val="black"/>
                </a:solidFill>
                <a:latin typeface="Cambria" panose="02040503050406030204" pitchFamily="18" charset="0"/>
                <a:ea typeface="Cambria" panose="02040503050406030204" pitchFamily="18" charset="0"/>
              </a:rPr>
              <a:t>Tươi</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trẻ</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giàu</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sức</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sống</a:t>
            </a:r>
            <a:endParaRPr lang="vi-VN" sz="1800" kern="1200" dirty="0">
              <a:solidFill>
                <a:prstClr val="black"/>
              </a:solidFill>
              <a:latin typeface="Cambria" panose="02040503050406030204" pitchFamily="18" charset="0"/>
              <a:ea typeface="Cambria" panose="02040503050406030204" pitchFamily="18" charset="0"/>
            </a:endParaRPr>
          </a:p>
        </p:txBody>
      </p:sp>
      <p:sp>
        <p:nvSpPr>
          <p:cNvPr id="43" name="Rectangle 42"/>
          <p:cNvSpPr/>
          <p:nvPr/>
        </p:nvSpPr>
        <p:spPr>
          <a:xfrm>
            <a:off x="832665" y="2128889"/>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Cambria" panose="02040503050406030204" pitchFamily="18" charset="0"/>
                <a:ea typeface="Cambria" panose="02040503050406030204" pitchFamily="18" charset="0"/>
              </a:rPr>
              <a:t>C. </a:t>
            </a:r>
            <a:r>
              <a:rPr lang="en-US" sz="1800" kern="1200" dirty="0" err="1">
                <a:solidFill>
                  <a:prstClr val="black"/>
                </a:solidFill>
                <a:latin typeface="Cambria" panose="02040503050406030204" pitchFamily="18" charset="0"/>
                <a:ea typeface="Cambria" panose="02040503050406030204" pitchFamily="18" charset="0"/>
              </a:rPr>
              <a:t>Thời</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niên</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thiếu</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thanh</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niên</a:t>
            </a:r>
            <a:r>
              <a:rPr lang="en-US" sz="1800" kern="1200">
                <a:solidFill>
                  <a:prstClr val="black"/>
                </a:solidFill>
                <a:latin typeface="Cambria" panose="02040503050406030204" pitchFamily="18" charset="0"/>
                <a:ea typeface="Cambria" panose="02040503050406030204" pitchFamily="18" charset="0"/>
              </a:rPr>
              <a:t>.</a:t>
            </a:r>
            <a:endParaRPr lang="vi-VN" sz="1800" kern="1200" dirty="0">
              <a:solidFill>
                <a:prstClr val="black"/>
              </a:solidFill>
              <a:latin typeface="Cambria" panose="02040503050406030204" pitchFamily="18" charset="0"/>
              <a:ea typeface="Cambria" panose="02040503050406030204" pitchFamily="18" charset="0"/>
            </a:endParaRPr>
          </a:p>
        </p:txBody>
      </p:sp>
      <p:sp>
        <p:nvSpPr>
          <p:cNvPr id="44" name="Rectangle 43"/>
          <p:cNvSpPr/>
          <p:nvPr/>
        </p:nvSpPr>
        <p:spPr>
          <a:xfrm>
            <a:off x="4597961" y="2132030"/>
            <a:ext cx="3680099" cy="578112"/>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Cambria" panose="02040503050406030204" pitchFamily="18" charset="0"/>
                <a:ea typeface="Cambria" panose="02040503050406030204" pitchFamily="18" charset="0"/>
              </a:rPr>
              <a:t>D. </a:t>
            </a:r>
            <a:r>
              <a:rPr lang="en-US" sz="1800" kern="1200" dirty="0" err="1">
                <a:solidFill>
                  <a:prstClr val="black"/>
                </a:solidFill>
                <a:latin typeface="Cambria" panose="02040503050406030204" pitchFamily="18" charset="0"/>
                <a:ea typeface="Cambria" panose="02040503050406030204" pitchFamily="18" charset="0"/>
              </a:rPr>
              <a:t>Mùa</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đầu</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tiên</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của</a:t>
            </a:r>
            <a:r>
              <a:rPr lang="en-US" sz="1800" kern="1200" dirty="0">
                <a:solidFill>
                  <a:prstClr val="black"/>
                </a:solidFill>
                <a:latin typeface="Cambria" panose="02040503050406030204" pitchFamily="18" charset="0"/>
                <a:ea typeface="Cambria" panose="02040503050406030204" pitchFamily="18" charset="0"/>
              </a:rPr>
              <a:t> </a:t>
            </a:r>
            <a:r>
              <a:rPr lang="en-US" sz="1800" kern="1200" dirty="0" err="1">
                <a:solidFill>
                  <a:prstClr val="black"/>
                </a:solidFill>
                <a:latin typeface="Cambria" panose="02040503050406030204" pitchFamily="18" charset="0"/>
                <a:ea typeface="Cambria" panose="02040503050406030204" pitchFamily="18" charset="0"/>
              </a:rPr>
              <a:t>năm</a:t>
            </a:r>
            <a:r>
              <a:rPr lang="en-US" sz="1800" kern="1200" dirty="0">
                <a:solidFill>
                  <a:prstClr val="black"/>
                </a:solidFill>
                <a:latin typeface="Cambria" panose="02040503050406030204" pitchFamily="18" charset="0"/>
                <a:ea typeface="Cambria" panose="02040503050406030204" pitchFamily="18" charset="0"/>
              </a:rPr>
              <a:t>.</a:t>
            </a:r>
            <a:endParaRPr lang="vi-VN" sz="1800" kern="1200" dirty="0">
              <a:solidFill>
                <a:prstClr val="black"/>
              </a:solidFill>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3461" y="217658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2186386"/>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kern="1200" dirty="0">
                <a:solidFill>
                  <a:schemeClr val="bg1">
                    <a:lumMod val="50000"/>
                  </a:schemeClr>
                </a:solidFill>
                <a:latin typeface="Cambria" panose="02040503050406030204" pitchFamily="18" charset="0"/>
                <a:ea typeface="Cambria" panose="02040503050406030204" pitchFamily="18" charset="0"/>
              </a:rPr>
              <a:t>QUAY VỀ</a:t>
            </a:r>
            <a:endParaRPr lang="vi-VN" kern="1200" dirty="0">
              <a:solidFill>
                <a:schemeClr val="bg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5"/>
        <p:cNvGrpSpPr/>
        <p:nvPr/>
      </p:nvGrpSpPr>
      <p:grpSpPr>
        <a:xfrm>
          <a:off x="0" y="0"/>
          <a:ext cx="0" cy="0"/>
          <a:chOff x="0" y="0"/>
          <a:chExt cx="0" cy="0"/>
        </a:xfrm>
      </p:grpSpPr>
      <p:sp>
        <p:nvSpPr>
          <p:cNvPr id="1246" name="Google Shape;1246;p33"/>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600" b="1" dirty="0">
                <a:latin typeface="Cambria" panose="02040503050406030204" pitchFamily="18" charset="0"/>
                <a:ea typeface="Cambria" panose="02040503050406030204" pitchFamily="18" charset="0"/>
                <a:sym typeface="Montserrat"/>
              </a:rPr>
              <a:t>NGHĨA CỦA TỪ</a:t>
            </a:r>
            <a:br>
              <a:rPr lang="en" sz="3600" b="1" dirty="0">
                <a:latin typeface="Cambria" panose="02040503050406030204" pitchFamily="18" charset="0"/>
                <a:ea typeface="Cambria" panose="02040503050406030204" pitchFamily="18" charset="0"/>
                <a:sym typeface="Montserrat"/>
              </a:rPr>
            </a:br>
            <a:r>
              <a:rPr lang="en" sz="3600" b="1" dirty="0">
                <a:latin typeface="Cambria" panose="02040503050406030204" pitchFamily="18" charset="0"/>
                <a:ea typeface="Cambria" panose="02040503050406030204" pitchFamily="18" charset="0"/>
                <a:sym typeface="Montserrat"/>
              </a:rPr>
              <a:t>BIỆN PHÁP TU TỪ</a:t>
            </a:r>
            <a:endParaRPr sz="3600" b="1" dirty="0">
              <a:solidFill>
                <a:schemeClr val="accent3"/>
              </a:solidFill>
              <a:latin typeface="Cambria" panose="02040503050406030204" pitchFamily="18" charset="0"/>
              <a:ea typeface="Cambria" panose="02040503050406030204" pitchFamily="18" charset="0"/>
            </a:endParaRPr>
          </a:p>
        </p:txBody>
      </p:sp>
      <p:sp>
        <p:nvSpPr>
          <p:cNvPr id="1247" name="Google Shape;1247;p33"/>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hành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Tiếng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Việt</a:t>
            </a:r>
            <a:endParaRPr dirty="0">
              <a:latin typeface="Cambria" panose="02040503050406030204" pitchFamily="18" charset="0"/>
              <a:ea typeface="Cambria" panose="02040503050406030204" pitchFamily="18" charset="0"/>
            </a:endParaRPr>
          </a:p>
        </p:txBody>
      </p:sp>
      <p:pic>
        <p:nvPicPr>
          <p:cNvPr id="1248" name="Google Shape;1248;p33"/>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1249" name="Google Shape;1249;p33"/>
          <p:cNvPicPr preferRelativeResize="0"/>
          <p:nvPr/>
        </p:nvPicPr>
        <p:blipFill>
          <a:blip r:embed="rId5">
            <a:alphaModFix/>
          </a:blip>
          <a:stretch>
            <a:fillRect/>
          </a:stretch>
        </p:blipFill>
        <p:spPr>
          <a:xfrm rot="331418">
            <a:off x="6716965" y="2652761"/>
            <a:ext cx="2631427" cy="2631427"/>
          </a:xfrm>
          <a:prstGeom prst="rect">
            <a:avLst/>
          </a:prstGeom>
          <a:noFill/>
          <a:ln>
            <a:noFill/>
          </a:ln>
        </p:spPr>
      </p:pic>
      <p:sp>
        <p:nvSpPr>
          <p:cNvPr id="1250" name="Google Shape;1250;p33"/>
          <p:cNvSpPr txBox="1"/>
          <p:nvPr/>
        </p:nvSpPr>
        <p:spPr>
          <a:xfrm>
            <a:off x="6452550" y="928238"/>
            <a:ext cx="2382900" cy="420085"/>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1700" b="1" dirty="0">
                <a:solidFill>
                  <a:schemeClr val="dk1"/>
                </a:solidFill>
                <a:latin typeface="Cambria" panose="02040503050406030204" pitchFamily="18" charset="0"/>
                <a:ea typeface="Cambria" panose="02040503050406030204" pitchFamily="18" charset="0"/>
                <a:sym typeface="Montserrat"/>
              </a:rPr>
              <a:t>Tiết: </a:t>
            </a:r>
            <a:endParaRPr sz="100" b="1" dirty="0">
              <a:latin typeface="Cambria" panose="02040503050406030204" pitchFamily="18" charset="0"/>
              <a:ea typeface="Cambria" panose="02040503050406030204" pitchFamily="18" charset="0"/>
            </a:endParaRPr>
          </a:p>
        </p:txBody>
      </p:sp>
    </p:spTree>
  </p:cSld>
  <p:clrMapOvr>
    <a:masterClrMapping/>
  </p:clrMapOvr>
</p:sld>
</file>

<file path=ppt/theme/theme1.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1174</Words>
  <Application>Microsoft Office PowerPoint</Application>
  <PresentationFormat>On-screen Show (16:9)</PresentationFormat>
  <Paragraphs>127</Paragraphs>
  <Slides>21</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Cambria</vt:lpstr>
      <vt:lpstr>Montserrat</vt:lpstr>
      <vt:lpstr>Tahoma</vt:lpstr>
      <vt:lpstr>Bebas Neue</vt:lpstr>
      <vt:lpstr>Bellota Text</vt:lpstr>
      <vt:lpstr>Grammar Subject for Elementary - 4th Grade: Ordering Adjectives by Slidesgo</vt:lpstr>
      <vt:lpstr>CÙNG KHỞI ĐỘNG VỚI 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NGHĨA CỦA TỪ BIỆN PHÁP TU TỪ</vt:lpstr>
      <vt:lpstr>Hs trình bày lại được những kiến thức đã học về biện pháp tu từ</vt:lpstr>
      <vt:lpstr>KHÁI QUÁT KIẾN THỨC</vt:lpstr>
      <vt:lpstr>PowerPoint Presentation</vt:lpstr>
      <vt:lpstr>II.</vt:lpstr>
      <vt:lpstr>Bài tập 1 (SGK – 47)</vt:lpstr>
      <vt:lpstr>Bài tập 2 (SGK – 47)</vt:lpstr>
      <vt:lpstr>Bài tập 3 (SGK – 47)</vt:lpstr>
      <vt:lpstr>Bài tập 4 (SGK – 47)</vt:lpstr>
      <vt:lpstr>Bài tập 5 (SGK – 47)</vt:lpstr>
      <vt:lpstr>Bài tập 5 (SGK – 47)</vt:lpstr>
      <vt:lpstr>Bài tập 6 (SGK – 47)</vt:lpstr>
      <vt:lpstr>Bài tập 6 (SGK – 47)</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CÙNG KHỞI ĐỘNG VỚI VÒNG QUAY MAY MẮN</dc:title>
  <dc:creator>DELL</dc:creator>
  <cp:lastModifiedBy>DELL</cp:lastModifiedBy>
  <cp:revision>5</cp:revision>
  <dcterms:modified xsi:type="dcterms:W3CDTF">2022-10-03T14:20:41Z</dcterms:modified>
</cp:coreProperties>
</file>